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1" r:id="rId6"/>
    <p:sldId id="264" r:id="rId7"/>
    <p:sldId id="266" r:id="rId8"/>
    <p:sldId id="267" r:id="rId9"/>
    <p:sldId id="271" r:id="rId10"/>
    <p:sldId id="268" r:id="rId11"/>
    <p:sldId id="272" r:id="rId12"/>
    <p:sldId id="269" r:id="rId13"/>
    <p:sldId id="270" r:id="rId14"/>
    <p:sldId id="277" r:id="rId15"/>
    <p:sldId id="295" r:id="rId16"/>
    <p:sldId id="296" r:id="rId17"/>
    <p:sldId id="298" r:id="rId18"/>
    <p:sldId id="299" r:id="rId19"/>
    <p:sldId id="294" r:id="rId20"/>
    <p:sldId id="280" r:id="rId21"/>
    <p:sldId id="289" r:id="rId22"/>
    <p:sldId id="290" r:id="rId23"/>
    <p:sldId id="293" r:id="rId24"/>
    <p:sldId id="291" r:id="rId25"/>
    <p:sldId id="292" r:id="rId26"/>
  </p:sldIdLst>
  <p:sldSz cx="9144000" cy="6858000" type="screen4x3"/>
  <p:notesSz cx="6858000" cy="91995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FF0000"/>
    <a:srgbClr val="0092D2"/>
    <a:srgbClr val="CC006A"/>
    <a:srgbClr val="FFF10B"/>
    <a:srgbClr val="5CCBFF"/>
    <a:srgbClr val="00FFFF"/>
    <a:srgbClr val="194AFF"/>
    <a:srgbClr val="64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70" d="100"/>
          <a:sy n="70" d="100"/>
        </p:scale>
        <p:origin x="60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9C4B88B-1207-4D7E-A354-538217846525}" type="datetimeFigureOut">
              <a:rPr lang="en-US"/>
              <a:pPr>
                <a:defRPr/>
              </a:pPr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BB7DC61-B528-47B5-AC48-2D9A0A638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10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9445F-2D7A-41C0-A518-86F06AB7F7F5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48443-BAEA-499E-9F82-7D14D5D45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99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en-us/infopath/HA102270681033.aspx" TargetMode="External"/><Relationship Id="rId7" Type="http://schemas.openxmlformats.org/officeDocument/2006/relationships/hyperlink" Target="http://desktoppub.about.com/cs/color/a/symbolism.htm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usask.ca/education/coursework/skaalid/page/scrndsgn/murch.htm" TargetMode="External"/><Relationship Id="rId5" Type="http://schemas.openxmlformats.org/officeDocument/2006/relationships/hyperlink" Target="http://www.lighthouse.org/accessibility/effective-color-contrast/" TargetMode="External"/><Relationship Id="rId4" Type="http://schemas.openxmlformats.org/officeDocument/2006/relationships/hyperlink" Target="http://colorusage.arc.nasa.gov/index.php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ffice.microsoft.com/en-us/infopath/HA102270681033.aspx" TargetMode="External"/><Relationship Id="rId7" Type="http://schemas.openxmlformats.org/officeDocument/2006/relationships/hyperlink" Target="http://desktoppub.about.com/cs/color/a/symbolism.htm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usask.ca/education/coursework/skaalid/page/scrndsgn/murch.htm" TargetMode="External"/><Relationship Id="rId5" Type="http://schemas.openxmlformats.org/officeDocument/2006/relationships/hyperlink" Target="http://www.lighthouse.org/accessibility/effective-color-contrast/" TargetMode="External"/><Relationship Id="rId4" Type="http://schemas.openxmlformats.org/officeDocument/2006/relationships/hyperlink" Target="http://colorusage.arc.nasa.gov/index.php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3"/>
              </a:rPr>
              <a:t>http://office.microsoft.com/en-us/infopath/HA102270681033.aspx#1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4"/>
              </a:rPr>
              <a:t>http://colorusage.arc.nasa.gov/index.php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5"/>
              </a:rPr>
              <a:t>http://www.lighthouse.org/accessibility/effective-color-contrast/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6"/>
              </a:rPr>
              <a:t>http://www.usask.ca/education/coursework/skaalid/page/scrndsgn/murch.htm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7"/>
              </a:rPr>
              <a:t>http://desktoppub.about.com/cs/color/a/symbolism.htm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8443-BAEA-499E-9F82-7D14D5D4559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06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3"/>
              </a:rPr>
              <a:t>http://office.microsoft.com/en-us/infopath/HA102270681033.aspx#1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4"/>
              </a:rPr>
              <a:t>http://colorusage.arc.nasa.gov/index.php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5"/>
              </a:rPr>
              <a:t>http://www.lighthouse.org/accessibility/effective-color-contrast/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6"/>
              </a:rPr>
              <a:t>http://www.usask.ca/education/coursework/skaalid/page/scrndsgn/murch.htm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7"/>
              </a:rPr>
              <a:t>http://desktoppub.about.com/cs/color/a/symbolism.htm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48443-BAEA-499E-9F82-7D14D5D4559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0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D712A-7072-40E9-B253-8F187DBEC2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2BE9F-FA64-46A9-960B-080A7D151D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C3CF78-917C-4FA4-9540-04BED5E244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B85932-7B3C-456F-B195-4B6F61ADD1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C5415-4D58-4060-B6FD-C8A1586BB3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9DF6B-2C3C-40E3-A97F-3B62548153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E704A-598A-4B16-85C4-A09F99B36C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FEE4D-0CE5-41AD-AC08-FD63F39690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DEA26-23A9-4F37-AB3C-EE14097C7B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CD9B5C9-7063-44D8-8ACF-B386734A46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6AD4E-F0A7-476C-80EA-38FE9F9259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3430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77495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3"/>
            <a:r>
              <a:rPr lang="en-US" dirty="0" smtClean="0"/>
              <a:t>Second level</a:t>
            </a:r>
          </a:p>
          <a:p>
            <a:pPr lvl="4"/>
            <a:r>
              <a:rPr lang="en-US" dirty="0" smtClean="0"/>
              <a:t>Third level</a:t>
            </a:r>
          </a:p>
          <a:p>
            <a:pPr lvl="5"/>
            <a:r>
              <a:rPr lang="en-US" dirty="0" smtClean="0"/>
              <a:t>Fourth level</a:t>
            </a:r>
          </a:p>
          <a:p>
            <a:pPr lvl="6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B83FFB7-803B-4FBA-937D-C2CD008626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800" kern="1200" cap="all" baseline="0">
          <a:solidFill>
            <a:srgbClr val="526DB0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800"/>
        </a:spcBef>
        <a:spcAft>
          <a:spcPts val="1200"/>
        </a:spcAft>
        <a:buClr>
          <a:schemeClr val="accent2"/>
        </a:buClr>
        <a:buFont typeface="Wingdings" charset="2"/>
        <a:buChar char=""/>
        <a:defRPr sz="2800" b="1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charset="2"/>
        <a:buChar char="§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Arial"/>
        <a:buChar char="•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charset="2"/>
        <a:buChar char=""/>
        <a:defRPr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charset="2"/>
        <a:buChar char=""/>
        <a:defRPr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colorusage.arc.nasa.gov/index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accent3"/>
                </a:solidFill>
              </a:rPr>
              <a:t>Design Elements</a:t>
            </a:r>
            <a:endParaRPr lang="en-US" sz="4800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Ann Ware </a:t>
            </a:r>
            <a:r>
              <a:rPr lang="en-US" smtClean="0">
                <a:solidFill>
                  <a:schemeClr val="accent2"/>
                </a:solidFill>
              </a:rPr>
              <a:t>- 2015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Geometric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Square—denotes honesty and stability; Squares are familiar, trusted shapes. </a:t>
            </a:r>
          </a:p>
          <a:p>
            <a:pPr eaLnBrk="1" hangingPunct="1"/>
            <a:r>
              <a:rPr lang="en-US" dirty="0" smtClean="0"/>
              <a:t>Because the vast majority of the text we read is set in squares and rectangles, it has become familiar, safe, and comfortable. </a:t>
            </a: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auto">
          <a:xfrm>
            <a:off x="152400" y="5562600"/>
            <a:ext cx="12954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389" name="Rectangle 11"/>
          <p:cNvSpPr>
            <a:spLocks noChangeArrowheads="1"/>
          </p:cNvSpPr>
          <p:nvPr/>
        </p:nvSpPr>
        <p:spPr bwMode="auto">
          <a:xfrm>
            <a:off x="1552575" y="4914900"/>
            <a:ext cx="1943100" cy="19431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390" name="Rectangle 13"/>
          <p:cNvSpPr>
            <a:spLocks noChangeArrowheads="1"/>
          </p:cNvSpPr>
          <p:nvPr/>
        </p:nvSpPr>
        <p:spPr bwMode="auto">
          <a:xfrm>
            <a:off x="3600450" y="4914900"/>
            <a:ext cx="1943100" cy="19431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392" name="Rectangle 15"/>
          <p:cNvSpPr>
            <a:spLocks noChangeArrowheads="1"/>
          </p:cNvSpPr>
          <p:nvPr/>
        </p:nvSpPr>
        <p:spPr bwMode="auto">
          <a:xfrm>
            <a:off x="7696200" y="5562600"/>
            <a:ext cx="1295400" cy="1295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393" name="Rectangle 16"/>
          <p:cNvSpPr>
            <a:spLocks noChangeArrowheads="1"/>
          </p:cNvSpPr>
          <p:nvPr/>
        </p:nvSpPr>
        <p:spPr bwMode="auto">
          <a:xfrm>
            <a:off x="5648325" y="4914900"/>
            <a:ext cx="1943100" cy="19431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Geometric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Triangle--suggests action, movement</a:t>
            </a:r>
          </a:p>
          <a:p>
            <a:pPr eaLnBrk="1" hangingPunct="1"/>
            <a:endParaRPr lang="en-US" smtClean="0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-4539" y="2215305"/>
            <a:ext cx="4800600" cy="4648200"/>
          </a:xfrm>
          <a:prstGeom prst="triangle">
            <a:avLst>
              <a:gd name="adj" fmla="val 51197"/>
            </a:avLst>
          </a:prstGeom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Natural</a:t>
            </a:r>
            <a:endParaRPr lang="en-US"/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868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Natural shapes are found in nature or they can be manmade shapes. </a:t>
            </a:r>
          </a:p>
          <a:p>
            <a:pPr eaLnBrk="1" hangingPunct="1"/>
            <a:r>
              <a:rPr lang="en-US" dirty="0" smtClean="0"/>
              <a:t>Leaves are an example of a natural shape. An ink blob is a natural shape. Natural shapes are often irregular and fluid. </a:t>
            </a:r>
          </a:p>
        </p:txBody>
      </p:sp>
      <p:pic>
        <p:nvPicPr>
          <p:cNvPr id="18450" name="Picture 18" descr="j023351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60602" y="0"/>
            <a:ext cx="1735748" cy="1752600"/>
          </a:xfrm>
          <a:prstGeom prst="rect">
            <a:avLst/>
          </a:prstGeom>
          <a:noFill/>
        </p:spPr>
      </p:pic>
      <p:pic>
        <p:nvPicPr>
          <p:cNvPr id="18457" name="Picture 25" descr="C:\Documents and Settings\warea\Local Settings\Temporary Internet Files\Content.IE5\WHTJC0RT\MCj04376550000[1]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000" y="4267200"/>
            <a:ext cx="1800225" cy="1800225"/>
          </a:xfrm>
          <a:prstGeom prst="rect">
            <a:avLst/>
          </a:prstGeom>
          <a:noFill/>
        </p:spPr>
      </p:pic>
      <p:pic>
        <p:nvPicPr>
          <p:cNvPr id="18458" name="Picture 26" descr="C:\Documents and Settings\warea\Local Settings\Temporary Internet Files\Content.IE5\BVWJUIAM\MCj04376190000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81800" y="4419600"/>
            <a:ext cx="1784350" cy="1860550"/>
          </a:xfrm>
          <a:prstGeom prst="rect">
            <a:avLst/>
          </a:prstGeom>
          <a:noFill/>
        </p:spPr>
      </p:pic>
      <p:pic>
        <p:nvPicPr>
          <p:cNvPr id="18459" name="Picture 27" descr="C:\Documents and Settings\warea\Local Settings\Temporary Internet Files\Content.IE5\V7OJIFX2\MCDD00016_0000[1].w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90600" y="4419600"/>
            <a:ext cx="1878401" cy="1386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Abstract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62484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Abstract shapes are stylized or simplified versions of natural shapes.</a:t>
            </a:r>
          </a:p>
          <a:p>
            <a:pPr eaLnBrk="1" hangingPunct="1"/>
            <a:r>
              <a:rPr lang="en-US" dirty="0" smtClean="0"/>
              <a:t>Symbols found on signs, such as the stylized wheelchair shape for handicapped access, </a:t>
            </a:r>
            <a:r>
              <a:rPr lang="en-US" dirty="0"/>
              <a:t>i</a:t>
            </a:r>
            <a:r>
              <a:rPr lang="en-US" dirty="0" smtClean="0"/>
              <a:t>s one example.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9460" name="AutoShape 11"/>
          <p:cNvSpPr>
            <a:spLocks noChangeAspect="1" noChangeArrowheads="1" noTextEdit="1"/>
          </p:cNvSpPr>
          <p:nvPr/>
        </p:nvSpPr>
        <p:spPr bwMode="auto">
          <a:xfrm>
            <a:off x="360363" y="3810000"/>
            <a:ext cx="21082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70" name="Picture 18" descr="C:\Documents and Settings\warea\Local Settings\Temporary Internet Files\Content.IE5\WHTJC0RT\MCDD00786_0000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51000"/>
          </a:blip>
          <a:srcRect/>
          <a:stretch>
            <a:fillRect/>
          </a:stretch>
        </p:blipFill>
        <p:spPr bwMode="auto">
          <a:xfrm>
            <a:off x="6629400" y="1676400"/>
            <a:ext cx="2360145" cy="23622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0" y="4724400"/>
            <a:ext cx="9144000" cy="2133600"/>
            <a:chOff x="0" y="4724400"/>
            <a:chExt cx="8991600" cy="2133601"/>
          </a:xfrm>
        </p:grpSpPr>
        <p:pic>
          <p:nvPicPr>
            <p:cNvPr id="19" name="Picture 19" descr="C:\Documents and Settings\warea\Local Settings\Temporary Internet Files\Content.IE5\BVWJUIAM\MCj04377430000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0" y="4724401"/>
              <a:ext cx="4572000" cy="2133600"/>
            </a:xfrm>
            <a:prstGeom prst="rect">
              <a:avLst/>
            </a:prstGeom>
            <a:noFill/>
          </p:spPr>
        </p:pic>
        <p:pic>
          <p:nvPicPr>
            <p:cNvPr id="12" name="Picture 19" descr="C:\Documents and Settings\warea\Local Settings\Temporary Internet Files\Content.IE5\BVWJUIAM\MCj04377430000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1667"/>
            <a:stretch>
              <a:fillRect/>
            </a:stretch>
          </p:blipFill>
          <p:spPr bwMode="auto">
            <a:xfrm>
              <a:off x="4495800" y="4724400"/>
              <a:ext cx="4495800" cy="2133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Mass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8305800" cy="2895600"/>
          </a:xfrm>
        </p:spPr>
        <p:txBody>
          <a:bodyPr/>
          <a:lstStyle/>
          <a:p>
            <a:pPr eaLnBrk="1" hangingPunct="1"/>
            <a:r>
              <a:rPr lang="en-US" dirty="0" smtClean="0"/>
              <a:t>Physical—the physical dimension (size) of the paper</a:t>
            </a:r>
          </a:p>
          <a:p>
            <a:pPr lvl="3"/>
            <a:r>
              <a:rPr lang="en-US" dirty="0" smtClean="0"/>
              <a:t>Letter—8.5 x 11</a:t>
            </a:r>
          </a:p>
          <a:p>
            <a:pPr lvl="3"/>
            <a:r>
              <a:rPr lang="en-US" dirty="0" smtClean="0"/>
              <a:t>Tabloid—11 x 17</a:t>
            </a:r>
          </a:p>
          <a:p>
            <a:pPr eaLnBrk="1" hangingPunct="1"/>
            <a:r>
              <a:rPr lang="en-US" dirty="0" smtClean="0"/>
              <a:t>Visual—the size of each element in relationship to the whole piece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51054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Mass is relative!</a:t>
            </a:r>
            <a:endParaRPr lang="en-US" sz="6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is Relative</a:t>
            </a:r>
            <a:endParaRPr lang="en-US" dirty="0"/>
          </a:p>
        </p:txBody>
      </p:sp>
      <p:pic>
        <p:nvPicPr>
          <p:cNvPr id="5" name="Picture 4" descr="business-cards-tri-state-plumbing-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9562" r="52941" b="28043"/>
          <a:stretch/>
        </p:blipFill>
        <p:spPr>
          <a:xfrm>
            <a:off x="1981200" y="1828800"/>
            <a:ext cx="494013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71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spaper-20849685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" b="11794"/>
          <a:stretch/>
        </p:blipFill>
        <p:spPr>
          <a:xfrm>
            <a:off x="-685800" y="0"/>
            <a:ext cx="9253866" cy="5943600"/>
          </a:xfrm>
          <a:prstGeom prst="rect">
            <a:avLst/>
          </a:prstGeom>
        </p:spPr>
      </p:pic>
      <p:pic>
        <p:nvPicPr>
          <p:cNvPr id="5" name="Picture 4" descr="business-cards-tri-state-plumbing-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9562" r="52941" b="28043"/>
          <a:stretch/>
        </p:blipFill>
        <p:spPr>
          <a:xfrm>
            <a:off x="6553200" y="5105400"/>
            <a:ext cx="1587335" cy="954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063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siness-cards-tri-state-plumbing-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9562" r="52941" b="28043"/>
          <a:stretch/>
        </p:blipFill>
        <p:spPr>
          <a:xfrm>
            <a:off x="7162800" y="5410200"/>
            <a:ext cx="1511135" cy="909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SmartBoardPi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5598335" cy="5105400"/>
          </a:xfrm>
          <a:prstGeom prst="rect">
            <a:avLst/>
          </a:prstGeom>
        </p:spPr>
      </p:pic>
      <p:pic>
        <p:nvPicPr>
          <p:cNvPr id="3" name="Picture 2" descr="newspaper-20849685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3189" r="5328" b="13488"/>
          <a:stretch/>
        </p:blipFill>
        <p:spPr>
          <a:xfrm rot="20700000">
            <a:off x="5477125" y="2860946"/>
            <a:ext cx="2950623" cy="2083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322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gital-billboard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" t="10859" r="19772" b="19338"/>
          <a:stretch/>
        </p:blipFill>
        <p:spPr>
          <a:xfrm>
            <a:off x="457200" y="304800"/>
            <a:ext cx="6723530" cy="4153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SmartBoardPi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114800"/>
            <a:ext cx="2840946" cy="2590800"/>
          </a:xfrm>
          <a:prstGeom prst="rect">
            <a:avLst/>
          </a:prstGeom>
        </p:spPr>
      </p:pic>
      <p:pic>
        <p:nvPicPr>
          <p:cNvPr id="3" name="Picture 2" descr="newspaper-20849685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7" t="3189" r="5328" b="13488"/>
          <a:stretch/>
        </p:blipFill>
        <p:spPr>
          <a:xfrm rot="20700000">
            <a:off x="4438315" y="4689816"/>
            <a:ext cx="2302053" cy="1625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business-cards-tri-state-plumbing-0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9562" r="52941" b="28043"/>
          <a:stretch/>
        </p:blipFill>
        <p:spPr>
          <a:xfrm rot="908999">
            <a:off x="6679936" y="5814222"/>
            <a:ext cx="825335" cy="4964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23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reative-meat-bacon-beef-ads-poster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5987143" cy="38862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Mass</a:t>
            </a:r>
            <a:endParaRPr lang="en-US" dirty="0"/>
          </a:p>
        </p:txBody>
      </p:sp>
      <p:pic>
        <p:nvPicPr>
          <p:cNvPr id="6" name="Picture 5" descr="hello-typographic-stylish-poster-or-canvas-print.-[3]-101-p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82" y="1295400"/>
            <a:ext cx="2745118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1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Elements of Design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884590"/>
              </p:ext>
            </p:extLst>
          </p:nvPr>
        </p:nvGraphicFramePr>
        <p:xfrm>
          <a:off x="381000" y="1676400"/>
          <a:ext cx="8382000" cy="2514600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2794000"/>
                <a:gridCol w="2794000"/>
                <a:gridCol w="2794000"/>
              </a:tblGrid>
              <a:tr h="1570864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/>
                        <a:t>Lines &amp; Shapes</a:t>
                      </a:r>
                      <a:endParaRPr lang="en-US" sz="4000" b="0" dirty="0">
                        <a:solidFill>
                          <a:srgbClr val="F96A1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/>
                        <a:t>Texture</a:t>
                      </a:r>
                      <a:endParaRPr lang="en-US" sz="4000" b="0" dirty="0">
                        <a:solidFill>
                          <a:srgbClr val="F96A1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/>
                        <a:t>Value</a:t>
                      </a:r>
                      <a:endParaRPr lang="en-US" sz="4000" b="0" dirty="0">
                        <a:solidFill>
                          <a:srgbClr val="F96A1B"/>
                        </a:solidFill>
                      </a:endParaRPr>
                    </a:p>
                  </a:txBody>
                  <a:tcPr anchor="ctr"/>
                </a:tc>
              </a:tr>
              <a:tr h="943736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/>
                        <a:t>Mass</a:t>
                      </a:r>
                      <a:endParaRPr lang="en-US" sz="4000" b="0" dirty="0">
                        <a:solidFill>
                          <a:srgbClr val="F96A1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/>
                        <a:t>Color</a:t>
                      </a:r>
                      <a:endParaRPr lang="en-US" sz="4000" b="0" dirty="0">
                        <a:solidFill>
                          <a:srgbClr val="F96A1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/>
                        <a:t>Space</a:t>
                      </a:r>
                      <a:endParaRPr lang="en-US" sz="4000" b="0" dirty="0">
                        <a:solidFill>
                          <a:srgbClr val="F96A1B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 rot="16200000">
            <a:off x="3763659" y="1265541"/>
            <a:ext cx="1845282" cy="9372600"/>
          </a:xfrm>
          <a:prstGeom prst="rect">
            <a:avLst/>
          </a:prstGeom>
          <a:blipFill dpi="0" rotWithShape="1"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153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Texture</a:t>
            </a:r>
            <a:endParaRPr lang="en-US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3820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Physical—the characteristics of the paper itself; also known as </a:t>
            </a:r>
            <a:r>
              <a:rPr lang="en-US" i="1" dirty="0" smtClean="0"/>
              <a:t>tactile; </a:t>
            </a:r>
            <a:r>
              <a:rPr lang="en-US" dirty="0" smtClean="0"/>
              <a:t>Examples:</a:t>
            </a:r>
          </a:p>
          <a:p>
            <a:pPr lvl="3"/>
            <a:r>
              <a:rPr lang="en-US" dirty="0" smtClean="0"/>
              <a:t>Glossy</a:t>
            </a:r>
          </a:p>
          <a:p>
            <a:pPr lvl="3"/>
            <a:r>
              <a:rPr lang="en-US" dirty="0" smtClean="0"/>
              <a:t>Matte</a:t>
            </a:r>
          </a:p>
          <a:p>
            <a:pPr lvl="3"/>
            <a:r>
              <a:rPr lang="en-US" dirty="0" smtClean="0"/>
              <a:t>Linen</a:t>
            </a:r>
          </a:p>
          <a:p>
            <a:pPr lvl="3"/>
            <a:r>
              <a:rPr lang="en-US" dirty="0" smtClean="0"/>
              <a:t>Rough—like construction paper, newsprint</a:t>
            </a:r>
          </a:p>
          <a:p>
            <a:pPr eaLnBrk="1" hangingPunct="1"/>
            <a:r>
              <a:rPr lang="en-US" dirty="0" smtClean="0"/>
              <a:t>Visual—the effects created by photographs or digital images</a:t>
            </a:r>
          </a:p>
        </p:txBody>
      </p:sp>
      <p:sp>
        <p:nvSpPr>
          <p:cNvPr id="2" name="Rectangle 1"/>
          <p:cNvSpPr/>
          <p:nvPr/>
        </p:nvSpPr>
        <p:spPr>
          <a:xfrm>
            <a:off x="-533400" y="4953000"/>
            <a:ext cx="9906000" cy="457200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Color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Color is part of the viewer’s mental response to the light entering the eyes from the display and its surroundings; also known as </a:t>
            </a:r>
            <a:r>
              <a:rPr lang="en-US" sz="2400" b="1" i="1" dirty="0" smtClean="0"/>
              <a:t>hue</a:t>
            </a:r>
          </a:p>
          <a:p>
            <a:pPr eaLnBrk="1" hangingPunct="1"/>
            <a:r>
              <a:rPr lang="en-US" sz="2400" b="1" i="1" dirty="0" smtClean="0"/>
              <a:t>RGB </a:t>
            </a:r>
            <a:r>
              <a:rPr lang="en-US" sz="2400" dirty="0" smtClean="0"/>
              <a:t>color (red, green, blue) is the color mode used by monitors; color values range from 0-255</a:t>
            </a:r>
          </a:p>
          <a:p>
            <a:pPr eaLnBrk="1" hangingPunct="1"/>
            <a:r>
              <a:rPr lang="en-US" sz="2400" b="1" i="1" dirty="0" smtClean="0"/>
              <a:t>CMYK </a:t>
            </a:r>
            <a:r>
              <a:rPr lang="en-US" sz="2400" dirty="0" smtClean="0"/>
              <a:t>color (cyan, magenta, yellow, black) is the color mode used by printers; colors are expressed in percentages—0-100%</a:t>
            </a:r>
            <a:endParaRPr lang="en-US" sz="2400" b="1" i="1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6324600" y="6303962"/>
            <a:ext cx="2590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000">
                <a:hlinkClick r:id="rId2"/>
              </a:rPr>
              <a:t>http://colorusage.arc.nasa.gov/index.php</a:t>
            </a:r>
            <a:endParaRPr lang="en-US" sz="1000"/>
          </a:p>
          <a:p>
            <a:pPr eaLnBrk="0" hangingPunct="0"/>
            <a:endParaRPr lang="en-US" sz="1000"/>
          </a:p>
          <a:p>
            <a:pPr eaLnBrk="0" hangingPunct="0"/>
            <a:endParaRPr lang="en-US" sz="1000"/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 flipH="1">
            <a:off x="6512254" y="3048000"/>
            <a:ext cx="476250" cy="3810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 flipH="1">
            <a:off x="7274254" y="3048000"/>
            <a:ext cx="476250" cy="381000"/>
          </a:xfrm>
          <a:prstGeom prst="rect">
            <a:avLst/>
          </a:prstGeom>
          <a:solidFill>
            <a:srgbClr val="00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2536" name="Rectangle 6"/>
          <p:cNvSpPr>
            <a:spLocks noChangeArrowheads="1"/>
          </p:cNvSpPr>
          <p:nvPr/>
        </p:nvSpPr>
        <p:spPr bwMode="auto">
          <a:xfrm flipH="1">
            <a:off x="8036254" y="3048000"/>
            <a:ext cx="476250" cy="381000"/>
          </a:xfrm>
          <a:prstGeom prst="rect">
            <a:avLst/>
          </a:prstGeom>
          <a:solidFill>
            <a:srgbClr val="0000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 flipH="1">
            <a:off x="6423025" y="4343400"/>
            <a:ext cx="523875" cy="419100"/>
          </a:xfrm>
          <a:prstGeom prst="rect">
            <a:avLst/>
          </a:prstGeom>
          <a:solidFill>
            <a:srgbClr val="CC006A"/>
          </a:solidFill>
          <a:ln w="571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 flipH="1">
            <a:off x="5638800" y="4343400"/>
            <a:ext cx="523875" cy="419100"/>
          </a:xfrm>
          <a:prstGeom prst="rect">
            <a:avLst/>
          </a:prstGeom>
          <a:solidFill>
            <a:srgbClr val="0092D2"/>
          </a:solidFill>
          <a:ln w="571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 flipH="1">
            <a:off x="7207250" y="4343400"/>
            <a:ext cx="523875" cy="419100"/>
          </a:xfrm>
          <a:prstGeom prst="rect">
            <a:avLst/>
          </a:prstGeom>
          <a:solidFill>
            <a:srgbClr val="FFF10B"/>
          </a:solidFill>
          <a:ln w="571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 flipH="1">
            <a:off x="7991475" y="4343400"/>
            <a:ext cx="523875" cy="419100"/>
          </a:xfrm>
          <a:prstGeom prst="rect">
            <a:avLst/>
          </a:prstGeom>
          <a:solidFill>
            <a:srgbClr val="000000"/>
          </a:solidFill>
          <a:ln w="571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Important tips on color: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153400" cy="3579849"/>
          </a:xfrm>
        </p:spPr>
        <p:txBody>
          <a:bodyPr>
            <a:normAutofit fontScale="92500" lnSpcReduction="20000"/>
          </a:bodyPr>
          <a:lstStyle/>
          <a:p>
            <a:pPr marL="463550" indent="-463550"/>
            <a:r>
              <a:rPr lang="en-US" sz="3600" dirty="0"/>
              <a:t>Consider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 your audience</a:t>
            </a:r>
          </a:p>
          <a:p>
            <a:r>
              <a:rPr lang="en-US" sz="3600" dirty="0"/>
              <a:t>Use colors appropriate to the topic</a:t>
            </a:r>
          </a:p>
          <a:p>
            <a:r>
              <a:rPr lang="en-US" sz="3600" dirty="0"/>
              <a:t>Consider color contrast with your background 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color; </a:t>
            </a:r>
          </a:p>
          <a:p>
            <a:pPr lvl="4"/>
            <a:r>
              <a:rPr lang="en-US" dirty="0" smtClean="0">
                <a:solidFill>
                  <a:srgbClr val="526DB0"/>
                </a:solidFill>
              </a:rPr>
              <a:t>Older viewers need higher brightness levels to distinguish colors</a:t>
            </a:r>
          </a:p>
          <a:p>
            <a:r>
              <a:rPr lang="en-US" sz="3600" dirty="0" smtClean="0">
                <a:solidFill>
                  <a:srgbClr val="526DB0"/>
                </a:solidFill>
              </a:rPr>
              <a:t>Use color consistently across the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tips on </a:t>
            </a:r>
            <a:r>
              <a:rPr lang="en-US" dirty="0" smtClean="0"/>
              <a:t>color: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526DB0"/>
                </a:solidFill>
              </a:rPr>
              <a:t>Verify that the colors you use look okay on different projection methods; if creating for the web, use web-safe colors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526DB0"/>
                </a:solidFill>
              </a:rPr>
              <a:t>Consider commonly accepted color meanings such as red/yellow are warm, blue/green are cool, red means stop, etc.</a:t>
            </a:r>
          </a:p>
          <a:p>
            <a:pPr lvl="4">
              <a:lnSpc>
                <a:spcPct val="120000"/>
              </a:lnSpc>
            </a:pPr>
            <a:r>
              <a:rPr lang="en-US" sz="2100" dirty="0" smtClean="0">
                <a:solidFill>
                  <a:srgbClr val="526DB0"/>
                </a:solidFill>
              </a:rPr>
              <a:t>Be sensitive to the fact that colors mean different things in different countries and regions.</a:t>
            </a:r>
            <a:endParaRPr lang="en-US" sz="2100" dirty="0">
              <a:solidFill>
                <a:srgbClr val="526D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7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Value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5105400" cy="4525963"/>
          </a:xfrm>
        </p:spPr>
        <p:txBody>
          <a:bodyPr/>
          <a:lstStyle/>
          <a:p>
            <a:pPr lvl="1" eaLnBrk="1" hangingPunct="1"/>
            <a:r>
              <a:rPr lang="en-US" sz="3200" dirty="0" smtClean="0">
                <a:solidFill>
                  <a:srgbClr val="526DB0"/>
                </a:solidFill>
              </a:rPr>
              <a:t>The measure of darkness and lightness within a color</a:t>
            </a:r>
          </a:p>
          <a:p>
            <a:pPr lvl="2" eaLnBrk="1" hangingPunct="1"/>
            <a:r>
              <a:rPr lang="en-US" sz="2400" b="1" dirty="0" smtClean="0">
                <a:solidFill>
                  <a:srgbClr val="526DB0"/>
                </a:solidFill>
              </a:rPr>
              <a:t>Tint—</a:t>
            </a:r>
            <a:r>
              <a:rPr lang="en-US" sz="2400" dirty="0" smtClean="0">
                <a:solidFill>
                  <a:srgbClr val="526DB0"/>
                </a:solidFill>
              </a:rPr>
              <a:t>adding white to a hue</a:t>
            </a:r>
          </a:p>
          <a:p>
            <a:pPr lvl="2" eaLnBrk="1" hangingPunct="1"/>
            <a:r>
              <a:rPr lang="en-US" sz="2400" b="1" dirty="0" smtClean="0">
                <a:solidFill>
                  <a:srgbClr val="526DB0"/>
                </a:solidFill>
              </a:rPr>
              <a:t>Shade</a:t>
            </a:r>
            <a:r>
              <a:rPr lang="en-US" sz="2400" dirty="0" smtClean="0">
                <a:solidFill>
                  <a:srgbClr val="526DB0"/>
                </a:solidFill>
              </a:rPr>
              <a:t>—adding black to a hue</a:t>
            </a:r>
            <a:endParaRPr lang="en-US" sz="2400" b="1" dirty="0" smtClean="0">
              <a:solidFill>
                <a:srgbClr val="526DB0"/>
              </a:solidFill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4" name="Picture 2" descr="A display of a variety of saturation levels for one hue on a grey background.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7400" y="609600"/>
            <a:ext cx="2744814" cy="4038600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153400" cy="357984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The distance or area between or around elements on the page</a:t>
            </a:r>
          </a:p>
          <a:p>
            <a:pPr eaLnBrk="1" hangingPunct="1"/>
            <a:r>
              <a:rPr lang="en-US" dirty="0" smtClean="0"/>
              <a:t>Any area that is free from type or graphics is called </a:t>
            </a:r>
            <a:r>
              <a:rPr lang="en-US" i="1" dirty="0" smtClean="0"/>
              <a:t>white space</a:t>
            </a:r>
          </a:p>
          <a:p>
            <a:pPr eaLnBrk="1" hangingPunct="1"/>
            <a:r>
              <a:rPr lang="en-US" i="1" dirty="0" smtClean="0"/>
              <a:t>White space </a:t>
            </a:r>
            <a:r>
              <a:rPr lang="en-US" dirty="0" smtClean="0"/>
              <a:t>creates a rest for the eye, and visually organizes the elements on the page; also known as </a:t>
            </a:r>
            <a:r>
              <a:rPr lang="en-US" i="1" dirty="0" smtClean="0"/>
              <a:t>negative space.</a:t>
            </a:r>
          </a:p>
          <a:p>
            <a:pPr lvl="3"/>
            <a:r>
              <a:rPr lang="en-US" i="1" dirty="0" smtClean="0"/>
              <a:t>It does not necessarily mean the space is white!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8153400" cy="3579849"/>
          </a:xfrm>
        </p:spPr>
        <p:txBody>
          <a:bodyPr/>
          <a:lstStyle/>
          <a:p>
            <a:pPr eaLnBrk="1" hangingPunct="1"/>
            <a:r>
              <a:rPr lang="en-US" dirty="0" smtClean="0"/>
              <a:t>Can be used to divide or unite elements on a page</a:t>
            </a:r>
          </a:p>
          <a:p>
            <a:pPr eaLnBrk="1" hangingPunct="1"/>
            <a:r>
              <a:rPr lang="en-US" dirty="0" smtClean="0"/>
              <a:t>Can denote direction</a:t>
            </a:r>
          </a:p>
          <a:p>
            <a:pPr eaLnBrk="1" hangingPunct="1"/>
            <a:r>
              <a:rPr lang="en-US" dirty="0" smtClean="0"/>
              <a:t>Can provide an anchor to hold elements on a page</a:t>
            </a:r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4724400"/>
            <a:ext cx="9144000" cy="3048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Lines can be: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8305800" cy="3579849"/>
          </a:xfrm>
        </p:spPr>
        <p:txBody>
          <a:bodyPr/>
          <a:lstStyle/>
          <a:p>
            <a:pPr eaLnBrk="1" hangingPunct="1"/>
            <a:r>
              <a:rPr lang="en-US" dirty="0" smtClean="0"/>
              <a:t>Static—uniform spacing</a:t>
            </a:r>
          </a:p>
          <a:p>
            <a:pPr eaLnBrk="1" hangingPunct="1"/>
            <a:r>
              <a:rPr lang="en-US" dirty="0" smtClean="0"/>
              <a:t>Dynamic—uneven spacing of otherwise uniform lines</a:t>
            </a:r>
          </a:p>
          <a:p>
            <a:pPr eaLnBrk="1" hangingPunct="1"/>
            <a:r>
              <a:rPr lang="en-US" dirty="0" smtClean="0"/>
              <a:t>Random--freeform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1447800"/>
            <a:ext cx="9144000" cy="4724400"/>
            <a:chOff x="528" y="480"/>
            <a:chExt cx="4560" cy="2624"/>
          </a:xfrm>
        </p:grpSpPr>
        <p:grpSp>
          <p:nvGrpSpPr>
            <p:cNvPr id="11268" name="Group 3"/>
            <p:cNvGrpSpPr>
              <a:grpSpLocks/>
            </p:cNvGrpSpPr>
            <p:nvPr/>
          </p:nvGrpSpPr>
          <p:grpSpPr bwMode="auto">
            <a:xfrm flipV="1">
              <a:off x="528" y="1904"/>
              <a:ext cx="4560" cy="1200"/>
              <a:chOff x="432" y="384"/>
              <a:chExt cx="4560" cy="864"/>
            </a:xfrm>
          </p:grpSpPr>
          <p:sp>
            <p:nvSpPr>
              <p:cNvPr id="10244" name="Line 4"/>
              <p:cNvSpPr>
                <a:spLocks noChangeShapeType="1"/>
              </p:cNvSpPr>
              <p:nvPr/>
            </p:nvSpPr>
            <p:spPr bwMode="auto">
              <a:xfrm>
                <a:off x="432" y="256"/>
                <a:ext cx="45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45" name="Line 5"/>
              <p:cNvSpPr>
                <a:spLocks noChangeShapeType="1"/>
              </p:cNvSpPr>
              <p:nvPr/>
            </p:nvSpPr>
            <p:spPr bwMode="auto">
              <a:xfrm>
                <a:off x="432" y="354"/>
                <a:ext cx="45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46" name="Line 6"/>
              <p:cNvSpPr>
                <a:spLocks noChangeShapeType="1"/>
              </p:cNvSpPr>
              <p:nvPr/>
            </p:nvSpPr>
            <p:spPr bwMode="auto">
              <a:xfrm>
                <a:off x="432" y="449"/>
                <a:ext cx="45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47" name="Line 7"/>
              <p:cNvSpPr>
                <a:spLocks noChangeShapeType="1"/>
              </p:cNvSpPr>
              <p:nvPr/>
            </p:nvSpPr>
            <p:spPr bwMode="auto">
              <a:xfrm>
                <a:off x="432" y="546"/>
                <a:ext cx="45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48" name="Line 8"/>
              <p:cNvSpPr>
                <a:spLocks noChangeShapeType="1"/>
              </p:cNvSpPr>
              <p:nvPr/>
            </p:nvSpPr>
            <p:spPr bwMode="auto">
              <a:xfrm>
                <a:off x="432" y="641"/>
                <a:ext cx="45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49" name="Line 9"/>
              <p:cNvSpPr>
                <a:spLocks noChangeShapeType="1"/>
              </p:cNvSpPr>
              <p:nvPr/>
            </p:nvSpPr>
            <p:spPr bwMode="auto">
              <a:xfrm>
                <a:off x="432" y="736"/>
                <a:ext cx="45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50" name="Line 10"/>
              <p:cNvSpPr>
                <a:spLocks noChangeShapeType="1"/>
              </p:cNvSpPr>
              <p:nvPr/>
            </p:nvSpPr>
            <p:spPr bwMode="auto">
              <a:xfrm>
                <a:off x="432" y="834"/>
                <a:ext cx="45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51" name="Line 11"/>
              <p:cNvSpPr>
                <a:spLocks noChangeShapeType="1"/>
              </p:cNvSpPr>
              <p:nvPr/>
            </p:nvSpPr>
            <p:spPr bwMode="auto">
              <a:xfrm>
                <a:off x="432" y="929"/>
                <a:ext cx="45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52" name="Line 12"/>
              <p:cNvSpPr>
                <a:spLocks noChangeShapeType="1"/>
              </p:cNvSpPr>
              <p:nvPr/>
            </p:nvSpPr>
            <p:spPr bwMode="auto">
              <a:xfrm>
                <a:off x="432" y="1026"/>
                <a:ext cx="45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53" name="Line 13"/>
              <p:cNvSpPr>
                <a:spLocks noChangeShapeType="1"/>
              </p:cNvSpPr>
              <p:nvPr/>
            </p:nvSpPr>
            <p:spPr bwMode="auto">
              <a:xfrm>
                <a:off x="432" y="1121"/>
                <a:ext cx="45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11269" name="Group 14"/>
            <p:cNvGrpSpPr>
              <a:grpSpLocks/>
            </p:cNvGrpSpPr>
            <p:nvPr/>
          </p:nvGrpSpPr>
          <p:grpSpPr bwMode="auto">
            <a:xfrm>
              <a:off x="528" y="480"/>
              <a:ext cx="4560" cy="1296"/>
              <a:chOff x="432" y="384"/>
              <a:chExt cx="4560" cy="864"/>
            </a:xfrm>
          </p:grpSpPr>
          <p:sp>
            <p:nvSpPr>
              <p:cNvPr id="10255" name="Line 15"/>
              <p:cNvSpPr>
                <a:spLocks noChangeShapeType="1"/>
              </p:cNvSpPr>
              <p:nvPr/>
            </p:nvSpPr>
            <p:spPr bwMode="auto">
              <a:xfrm>
                <a:off x="432" y="340"/>
                <a:ext cx="45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56" name="Line 16"/>
              <p:cNvSpPr>
                <a:spLocks noChangeShapeType="1"/>
              </p:cNvSpPr>
              <p:nvPr/>
            </p:nvSpPr>
            <p:spPr bwMode="auto">
              <a:xfrm>
                <a:off x="432" y="435"/>
                <a:ext cx="45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57" name="Line 17"/>
              <p:cNvSpPr>
                <a:spLocks noChangeShapeType="1"/>
              </p:cNvSpPr>
              <p:nvPr/>
            </p:nvSpPr>
            <p:spPr bwMode="auto">
              <a:xfrm>
                <a:off x="432" y="532"/>
                <a:ext cx="45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58" name="Line 18"/>
              <p:cNvSpPr>
                <a:spLocks noChangeShapeType="1"/>
              </p:cNvSpPr>
              <p:nvPr/>
            </p:nvSpPr>
            <p:spPr bwMode="auto">
              <a:xfrm>
                <a:off x="432" y="627"/>
                <a:ext cx="45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59" name="Line 19"/>
              <p:cNvSpPr>
                <a:spLocks noChangeShapeType="1"/>
              </p:cNvSpPr>
              <p:nvPr/>
            </p:nvSpPr>
            <p:spPr bwMode="auto">
              <a:xfrm>
                <a:off x="432" y="724"/>
                <a:ext cx="45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60" name="Line 20"/>
              <p:cNvSpPr>
                <a:spLocks noChangeShapeType="1"/>
              </p:cNvSpPr>
              <p:nvPr/>
            </p:nvSpPr>
            <p:spPr bwMode="auto">
              <a:xfrm>
                <a:off x="432" y="819"/>
                <a:ext cx="45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61" name="Line 21"/>
              <p:cNvSpPr>
                <a:spLocks noChangeShapeType="1"/>
              </p:cNvSpPr>
              <p:nvPr/>
            </p:nvSpPr>
            <p:spPr bwMode="auto">
              <a:xfrm>
                <a:off x="432" y="916"/>
                <a:ext cx="45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62" name="Line 22"/>
              <p:cNvSpPr>
                <a:spLocks noChangeShapeType="1"/>
              </p:cNvSpPr>
              <p:nvPr/>
            </p:nvSpPr>
            <p:spPr bwMode="auto">
              <a:xfrm>
                <a:off x="432" y="1010"/>
                <a:ext cx="45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63" name="Line 23"/>
              <p:cNvSpPr>
                <a:spLocks noChangeShapeType="1"/>
              </p:cNvSpPr>
              <p:nvPr/>
            </p:nvSpPr>
            <p:spPr bwMode="auto">
              <a:xfrm>
                <a:off x="432" y="1107"/>
                <a:ext cx="45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264" name="Line 24"/>
              <p:cNvSpPr>
                <a:spLocks noChangeShapeType="1"/>
              </p:cNvSpPr>
              <p:nvPr/>
            </p:nvSpPr>
            <p:spPr bwMode="auto">
              <a:xfrm>
                <a:off x="432" y="1202"/>
                <a:ext cx="456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</p:grpSp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Static Lines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Line 5"/>
          <p:cNvSpPr>
            <a:spLocks noChangeShapeType="1"/>
          </p:cNvSpPr>
          <p:nvPr/>
        </p:nvSpPr>
        <p:spPr bwMode="auto">
          <a:xfrm rot="18352516" flipV="1">
            <a:off x="2720181" y="5504657"/>
            <a:ext cx="11545887" cy="0"/>
          </a:xfrm>
          <a:prstGeom prst="line">
            <a:avLst/>
          </a:prstGeom>
          <a:noFill/>
          <a:ln w="133350">
            <a:solidFill>
              <a:srgbClr val="526DB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rot="18352516" flipV="1">
            <a:off x="2032794" y="5183982"/>
            <a:ext cx="11545887" cy="0"/>
          </a:xfrm>
          <a:prstGeom prst="line">
            <a:avLst/>
          </a:prstGeom>
          <a:noFill/>
          <a:ln w="133350">
            <a:solidFill>
              <a:srgbClr val="526DB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rot="18352516" flipV="1">
            <a:off x="1345406" y="4864894"/>
            <a:ext cx="11545888" cy="0"/>
          </a:xfrm>
          <a:prstGeom prst="line">
            <a:avLst/>
          </a:prstGeom>
          <a:noFill/>
          <a:ln w="133350">
            <a:solidFill>
              <a:srgbClr val="526DB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rot="18352516" flipV="1">
            <a:off x="-29370" y="4223544"/>
            <a:ext cx="1154588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rot="18352516" flipV="1">
            <a:off x="-1403349" y="3584575"/>
            <a:ext cx="115443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rot="18352516" flipV="1">
            <a:off x="-2575446" y="3240978"/>
            <a:ext cx="10939299" cy="6183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rot="18352516">
            <a:off x="-10116280" y="-9939528"/>
            <a:ext cx="11545761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rot="18352516">
            <a:off x="-9373442" y="-9592056"/>
            <a:ext cx="11545761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rot="18352516">
            <a:off x="-8632749" y="-9244584"/>
            <a:ext cx="11545761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rot="18352516">
            <a:off x="-7892057" y="-8903208"/>
            <a:ext cx="11545761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rot="18352516">
            <a:off x="-794544" y="3945731"/>
            <a:ext cx="11545888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 rot="18352516">
            <a:off x="-6406378" y="-8208264"/>
            <a:ext cx="11545761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rot="18352516">
            <a:off x="-5663537" y="-7860792"/>
            <a:ext cx="11545761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rot="18352516">
            <a:off x="-4922845" y="-7519416"/>
            <a:ext cx="11545761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rot="18352516">
            <a:off x="-3308335" y="2818717"/>
            <a:ext cx="10908753" cy="24732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Dynamic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76200" y="304800"/>
            <a:ext cx="7734300" cy="54864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none" dirty="0" smtClean="0">
                <a:ln/>
                <a:solidFill>
                  <a:schemeClr val="accent3"/>
                </a:solidFill>
              </a:rPr>
              <a:t>RANDOM</a:t>
            </a:r>
            <a:endParaRPr lang="en-US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09600" y="0"/>
            <a:ext cx="2510848" cy="8671859"/>
          </a:xfrm>
          <a:custGeom>
            <a:avLst/>
            <a:gdLst>
              <a:gd name="connsiteX0" fmla="*/ 1494118 w 2510848"/>
              <a:gd name="connsiteY0" fmla="*/ 0 h 6843059"/>
              <a:gd name="connsiteX1" fmla="*/ 1598706 w 2510848"/>
              <a:gd name="connsiteY1" fmla="*/ 44824 h 6843059"/>
              <a:gd name="connsiteX2" fmla="*/ 1703294 w 2510848"/>
              <a:gd name="connsiteY2" fmla="*/ 164353 h 6843059"/>
              <a:gd name="connsiteX3" fmla="*/ 1763059 w 2510848"/>
              <a:gd name="connsiteY3" fmla="*/ 313765 h 6843059"/>
              <a:gd name="connsiteX4" fmla="*/ 1733177 w 2510848"/>
              <a:gd name="connsiteY4" fmla="*/ 702236 h 6843059"/>
              <a:gd name="connsiteX5" fmla="*/ 1643530 w 2510848"/>
              <a:gd name="connsiteY5" fmla="*/ 821765 h 6843059"/>
              <a:gd name="connsiteX6" fmla="*/ 1419412 w 2510848"/>
              <a:gd name="connsiteY6" fmla="*/ 1075765 h 6843059"/>
              <a:gd name="connsiteX7" fmla="*/ 1135530 w 2510848"/>
              <a:gd name="connsiteY7" fmla="*/ 1255059 h 6843059"/>
              <a:gd name="connsiteX8" fmla="*/ 1030942 w 2510848"/>
              <a:gd name="connsiteY8" fmla="*/ 1344706 h 6843059"/>
              <a:gd name="connsiteX9" fmla="*/ 956236 w 2510848"/>
              <a:gd name="connsiteY9" fmla="*/ 1434353 h 6843059"/>
              <a:gd name="connsiteX10" fmla="*/ 851647 w 2510848"/>
              <a:gd name="connsiteY10" fmla="*/ 1494118 h 6843059"/>
              <a:gd name="connsiteX11" fmla="*/ 806824 w 2510848"/>
              <a:gd name="connsiteY11" fmla="*/ 1553883 h 6843059"/>
              <a:gd name="connsiteX12" fmla="*/ 762000 w 2510848"/>
              <a:gd name="connsiteY12" fmla="*/ 1598706 h 6843059"/>
              <a:gd name="connsiteX13" fmla="*/ 747059 w 2510848"/>
              <a:gd name="connsiteY13" fmla="*/ 1673412 h 6843059"/>
              <a:gd name="connsiteX14" fmla="*/ 806824 w 2510848"/>
              <a:gd name="connsiteY14" fmla="*/ 1792942 h 6843059"/>
              <a:gd name="connsiteX15" fmla="*/ 821765 w 2510848"/>
              <a:gd name="connsiteY15" fmla="*/ 1837765 h 6843059"/>
              <a:gd name="connsiteX16" fmla="*/ 1404471 w 2510848"/>
              <a:gd name="connsiteY16" fmla="*/ 2091765 h 6843059"/>
              <a:gd name="connsiteX17" fmla="*/ 1404471 w 2510848"/>
              <a:gd name="connsiteY17" fmla="*/ 2091765 h 6843059"/>
              <a:gd name="connsiteX18" fmla="*/ 1912471 w 2510848"/>
              <a:gd name="connsiteY18" fmla="*/ 2405530 h 6843059"/>
              <a:gd name="connsiteX19" fmla="*/ 1972236 w 2510848"/>
              <a:gd name="connsiteY19" fmla="*/ 2495177 h 6843059"/>
              <a:gd name="connsiteX20" fmla="*/ 1882589 w 2510848"/>
              <a:gd name="connsiteY20" fmla="*/ 2823883 h 6843059"/>
              <a:gd name="connsiteX21" fmla="*/ 1852706 w 2510848"/>
              <a:gd name="connsiteY21" fmla="*/ 2853765 h 6843059"/>
              <a:gd name="connsiteX22" fmla="*/ 2002118 w 2510848"/>
              <a:gd name="connsiteY22" fmla="*/ 3003177 h 6843059"/>
              <a:gd name="connsiteX23" fmla="*/ 2121647 w 2510848"/>
              <a:gd name="connsiteY23" fmla="*/ 3077883 h 6843059"/>
              <a:gd name="connsiteX24" fmla="*/ 2315883 w 2510848"/>
              <a:gd name="connsiteY24" fmla="*/ 3137648 h 6843059"/>
              <a:gd name="connsiteX25" fmla="*/ 2405530 w 2510848"/>
              <a:gd name="connsiteY25" fmla="*/ 3152589 h 6843059"/>
              <a:gd name="connsiteX26" fmla="*/ 2465294 w 2510848"/>
              <a:gd name="connsiteY26" fmla="*/ 3167530 h 6843059"/>
              <a:gd name="connsiteX27" fmla="*/ 2510118 w 2510848"/>
              <a:gd name="connsiteY27" fmla="*/ 3197412 h 6843059"/>
              <a:gd name="connsiteX28" fmla="*/ 2211294 w 2510848"/>
              <a:gd name="connsiteY28" fmla="*/ 3331883 h 6843059"/>
              <a:gd name="connsiteX29" fmla="*/ 0 w 2510848"/>
              <a:gd name="connsiteY29" fmla="*/ 3346824 h 6843059"/>
              <a:gd name="connsiteX30" fmla="*/ 328706 w 2510848"/>
              <a:gd name="connsiteY30" fmla="*/ 3750236 h 6843059"/>
              <a:gd name="connsiteX31" fmla="*/ 1613647 w 2510848"/>
              <a:gd name="connsiteY31" fmla="*/ 4273177 h 6843059"/>
              <a:gd name="connsiteX32" fmla="*/ 2300942 w 2510848"/>
              <a:gd name="connsiteY32" fmla="*/ 4601883 h 6843059"/>
              <a:gd name="connsiteX33" fmla="*/ 2375647 w 2510848"/>
              <a:gd name="connsiteY33" fmla="*/ 4661648 h 6843059"/>
              <a:gd name="connsiteX34" fmla="*/ 2345765 w 2510848"/>
              <a:gd name="connsiteY34" fmla="*/ 4766236 h 6843059"/>
              <a:gd name="connsiteX35" fmla="*/ 2315883 w 2510848"/>
              <a:gd name="connsiteY35" fmla="*/ 4811059 h 6843059"/>
              <a:gd name="connsiteX36" fmla="*/ 2300942 w 2510848"/>
              <a:gd name="connsiteY36" fmla="*/ 4900706 h 6843059"/>
              <a:gd name="connsiteX37" fmla="*/ 2091765 w 2510848"/>
              <a:gd name="connsiteY37" fmla="*/ 5020236 h 6843059"/>
              <a:gd name="connsiteX38" fmla="*/ 1897530 w 2510848"/>
              <a:gd name="connsiteY38" fmla="*/ 5139765 h 6843059"/>
              <a:gd name="connsiteX39" fmla="*/ 1822824 w 2510848"/>
              <a:gd name="connsiteY39" fmla="*/ 5214471 h 6843059"/>
              <a:gd name="connsiteX40" fmla="*/ 1733177 w 2510848"/>
              <a:gd name="connsiteY40" fmla="*/ 5304118 h 6843059"/>
              <a:gd name="connsiteX41" fmla="*/ 1718236 w 2510848"/>
              <a:gd name="connsiteY41" fmla="*/ 5348942 h 6843059"/>
              <a:gd name="connsiteX42" fmla="*/ 1718236 w 2510848"/>
              <a:gd name="connsiteY42" fmla="*/ 5662706 h 6843059"/>
              <a:gd name="connsiteX43" fmla="*/ 1763059 w 2510848"/>
              <a:gd name="connsiteY43" fmla="*/ 5692589 h 6843059"/>
              <a:gd name="connsiteX44" fmla="*/ 1778000 w 2510848"/>
              <a:gd name="connsiteY44" fmla="*/ 6066118 h 6843059"/>
              <a:gd name="connsiteX45" fmla="*/ 1807883 w 2510848"/>
              <a:gd name="connsiteY45" fmla="*/ 6140824 h 6843059"/>
              <a:gd name="connsiteX46" fmla="*/ 1837765 w 2510848"/>
              <a:gd name="connsiteY46" fmla="*/ 6469530 h 6843059"/>
              <a:gd name="connsiteX47" fmla="*/ 1852706 w 2510848"/>
              <a:gd name="connsiteY47" fmla="*/ 6574118 h 6843059"/>
              <a:gd name="connsiteX48" fmla="*/ 1987177 w 2510848"/>
              <a:gd name="connsiteY48" fmla="*/ 6783295 h 6843059"/>
              <a:gd name="connsiteX49" fmla="*/ 1987177 w 2510848"/>
              <a:gd name="connsiteY49" fmla="*/ 6843059 h 684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510848" h="6843059">
                <a:moveTo>
                  <a:pt x="1494118" y="0"/>
                </a:moveTo>
                <a:cubicBezTo>
                  <a:pt x="1528981" y="14941"/>
                  <a:pt x="1567147" y="23784"/>
                  <a:pt x="1598706" y="44824"/>
                </a:cubicBezTo>
                <a:cubicBezTo>
                  <a:pt x="1623613" y="61429"/>
                  <a:pt x="1685744" y="126328"/>
                  <a:pt x="1703294" y="164353"/>
                </a:cubicBezTo>
                <a:cubicBezTo>
                  <a:pt x="1725773" y="213056"/>
                  <a:pt x="1763059" y="313765"/>
                  <a:pt x="1763059" y="313765"/>
                </a:cubicBezTo>
                <a:cubicBezTo>
                  <a:pt x="1753098" y="443255"/>
                  <a:pt x="1762923" y="575815"/>
                  <a:pt x="1733177" y="702236"/>
                </a:cubicBezTo>
                <a:cubicBezTo>
                  <a:pt x="1721770" y="750716"/>
                  <a:pt x="1675563" y="783630"/>
                  <a:pt x="1643530" y="821765"/>
                </a:cubicBezTo>
                <a:cubicBezTo>
                  <a:pt x="1570905" y="908223"/>
                  <a:pt x="1518538" y="1021696"/>
                  <a:pt x="1419412" y="1075765"/>
                </a:cubicBezTo>
                <a:cubicBezTo>
                  <a:pt x="1253042" y="1166512"/>
                  <a:pt x="1271698" y="1146125"/>
                  <a:pt x="1135530" y="1255059"/>
                </a:cubicBezTo>
                <a:cubicBezTo>
                  <a:pt x="1099675" y="1283743"/>
                  <a:pt x="1063410" y="1312238"/>
                  <a:pt x="1030942" y="1344706"/>
                </a:cubicBezTo>
                <a:cubicBezTo>
                  <a:pt x="1003437" y="1372211"/>
                  <a:pt x="986118" y="1409451"/>
                  <a:pt x="956236" y="1434353"/>
                </a:cubicBezTo>
                <a:cubicBezTo>
                  <a:pt x="925389" y="1460059"/>
                  <a:pt x="886510" y="1474196"/>
                  <a:pt x="851647" y="1494118"/>
                </a:cubicBezTo>
                <a:cubicBezTo>
                  <a:pt x="836706" y="1514040"/>
                  <a:pt x="823030" y="1534976"/>
                  <a:pt x="806824" y="1553883"/>
                </a:cubicBezTo>
                <a:cubicBezTo>
                  <a:pt x="793073" y="1569926"/>
                  <a:pt x="771450" y="1579807"/>
                  <a:pt x="762000" y="1598706"/>
                </a:cubicBezTo>
                <a:cubicBezTo>
                  <a:pt x="750643" y="1621420"/>
                  <a:pt x="752039" y="1648510"/>
                  <a:pt x="747059" y="1673412"/>
                </a:cubicBezTo>
                <a:cubicBezTo>
                  <a:pt x="766981" y="1713255"/>
                  <a:pt x="788391" y="1752389"/>
                  <a:pt x="806824" y="1792942"/>
                </a:cubicBezTo>
                <a:cubicBezTo>
                  <a:pt x="813341" y="1807280"/>
                  <a:pt x="807678" y="1830722"/>
                  <a:pt x="821765" y="1837765"/>
                </a:cubicBezTo>
                <a:cubicBezTo>
                  <a:pt x="1011282" y="1932523"/>
                  <a:pt x="1210236" y="2007098"/>
                  <a:pt x="1404471" y="2091765"/>
                </a:cubicBezTo>
                <a:lnTo>
                  <a:pt x="1404471" y="2091765"/>
                </a:lnTo>
                <a:cubicBezTo>
                  <a:pt x="1795016" y="2322541"/>
                  <a:pt x="1627284" y="2215404"/>
                  <a:pt x="1912471" y="2405530"/>
                </a:cubicBezTo>
                <a:cubicBezTo>
                  <a:pt x="1932393" y="2435412"/>
                  <a:pt x="1966332" y="2459751"/>
                  <a:pt x="1972236" y="2495177"/>
                </a:cubicBezTo>
                <a:cubicBezTo>
                  <a:pt x="1987360" y="2585920"/>
                  <a:pt x="1951905" y="2754569"/>
                  <a:pt x="1882589" y="2823883"/>
                </a:cubicBezTo>
                <a:lnTo>
                  <a:pt x="1852706" y="2853765"/>
                </a:lnTo>
                <a:cubicBezTo>
                  <a:pt x="1899354" y="2993706"/>
                  <a:pt x="1850628" y="2917964"/>
                  <a:pt x="2002118" y="3003177"/>
                </a:cubicBezTo>
                <a:cubicBezTo>
                  <a:pt x="2043069" y="3026212"/>
                  <a:pt x="2078461" y="3059375"/>
                  <a:pt x="2121647" y="3077883"/>
                </a:cubicBezTo>
                <a:cubicBezTo>
                  <a:pt x="2183911" y="3104567"/>
                  <a:pt x="2250372" y="3120408"/>
                  <a:pt x="2315883" y="3137648"/>
                </a:cubicBezTo>
                <a:cubicBezTo>
                  <a:pt x="2345180" y="3145358"/>
                  <a:pt x="2375824" y="3146648"/>
                  <a:pt x="2405530" y="3152589"/>
                </a:cubicBezTo>
                <a:cubicBezTo>
                  <a:pt x="2425666" y="3156616"/>
                  <a:pt x="2445373" y="3162550"/>
                  <a:pt x="2465294" y="3167530"/>
                </a:cubicBezTo>
                <a:cubicBezTo>
                  <a:pt x="2480235" y="3177491"/>
                  <a:pt x="2516423" y="3180598"/>
                  <a:pt x="2510118" y="3197412"/>
                </a:cubicBezTo>
                <a:cubicBezTo>
                  <a:pt x="2469064" y="3306891"/>
                  <a:pt x="2294716" y="3329823"/>
                  <a:pt x="2211294" y="3331883"/>
                </a:cubicBezTo>
                <a:cubicBezTo>
                  <a:pt x="1474404" y="3350078"/>
                  <a:pt x="737098" y="3341844"/>
                  <a:pt x="0" y="3346824"/>
                </a:cubicBezTo>
                <a:cubicBezTo>
                  <a:pt x="109569" y="3481295"/>
                  <a:pt x="168044" y="3684850"/>
                  <a:pt x="328706" y="3750236"/>
                </a:cubicBezTo>
                <a:cubicBezTo>
                  <a:pt x="757020" y="3924550"/>
                  <a:pt x="1196477" y="4073661"/>
                  <a:pt x="1613647" y="4273177"/>
                </a:cubicBezTo>
                <a:cubicBezTo>
                  <a:pt x="1842745" y="4382746"/>
                  <a:pt x="2102641" y="4443239"/>
                  <a:pt x="2300942" y="4601883"/>
                </a:cubicBezTo>
                <a:lnTo>
                  <a:pt x="2375647" y="4661648"/>
                </a:lnTo>
                <a:cubicBezTo>
                  <a:pt x="2365686" y="4696511"/>
                  <a:pt x="2359231" y="4732572"/>
                  <a:pt x="2345765" y="4766236"/>
                </a:cubicBezTo>
                <a:cubicBezTo>
                  <a:pt x="2339096" y="4782909"/>
                  <a:pt x="2321561" y="4794024"/>
                  <a:pt x="2315883" y="4811059"/>
                </a:cubicBezTo>
                <a:cubicBezTo>
                  <a:pt x="2306303" y="4839799"/>
                  <a:pt x="2316528" y="4874729"/>
                  <a:pt x="2300942" y="4900706"/>
                </a:cubicBezTo>
                <a:cubicBezTo>
                  <a:pt x="2266817" y="4957581"/>
                  <a:pt x="2134044" y="4999097"/>
                  <a:pt x="2091765" y="5020236"/>
                </a:cubicBezTo>
                <a:cubicBezTo>
                  <a:pt x="2067108" y="5032564"/>
                  <a:pt x="1921203" y="5116092"/>
                  <a:pt x="1897530" y="5139765"/>
                </a:cubicBezTo>
                <a:cubicBezTo>
                  <a:pt x="1872628" y="5164667"/>
                  <a:pt x="1843954" y="5186298"/>
                  <a:pt x="1822824" y="5214471"/>
                </a:cubicBezTo>
                <a:cubicBezTo>
                  <a:pt x="1767226" y="5288601"/>
                  <a:pt x="1798720" y="5260423"/>
                  <a:pt x="1733177" y="5304118"/>
                </a:cubicBezTo>
                <a:cubicBezTo>
                  <a:pt x="1728197" y="5319059"/>
                  <a:pt x="1721325" y="5333498"/>
                  <a:pt x="1718236" y="5348942"/>
                </a:cubicBezTo>
                <a:cubicBezTo>
                  <a:pt x="1697659" y="5451825"/>
                  <a:pt x="1692346" y="5559147"/>
                  <a:pt x="1718236" y="5662706"/>
                </a:cubicBezTo>
                <a:cubicBezTo>
                  <a:pt x="1722591" y="5680127"/>
                  <a:pt x="1748118" y="5682628"/>
                  <a:pt x="1763059" y="5692589"/>
                </a:cubicBezTo>
                <a:cubicBezTo>
                  <a:pt x="1768039" y="5817099"/>
                  <a:pt x="1765601" y="5942127"/>
                  <a:pt x="1778000" y="6066118"/>
                </a:cubicBezTo>
                <a:cubicBezTo>
                  <a:pt x="1780669" y="6092805"/>
                  <a:pt x="1803952" y="6114293"/>
                  <a:pt x="1807883" y="6140824"/>
                </a:cubicBezTo>
                <a:cubicBezTo>
                  <a:pt x="1824006" y="6249657"/>
                  <a:pt x="1826444" y="6360094"/>
                  <a:pt x="1837765" y="6469530"/>
                </a:cubicBezTo>
                <a:cubicBezTo>
                  <a:pt x="1841389" y="6504560"/>
                  <a:pt x="1837813" y="6542205"/>
                  <a:pt x="1852706" y="6574118"/>
                </a:cubicBezTo>
                <a:cubicBezTo>
                  <a:pt x="1924965" y="6728959"/>
                  <a:pt x="1945191" y="6643344"/>
                  <a:pt x="1987177" y="6783295"/>
                </a:cubicBezTo>
                <a:cubicBezTo>
                  <a:pt x="1992901" y="6802376"/>
                  <a:pt x="1987177" y="6823138"/>
                  <a:pt x="1987177" y="6843059"/>
                </a:cubicBezTo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286000" y="-181243"/>
            <a:ext cx="1763336" cy="7267843"/>
          </a:xfrm>
          <a:custGeom>
            <a:avLst/>
            <a:gdLst>
              <a:gd name="connsiteX0" fmla="*/ 911689 w 1763336"/>
              <a:gd name="connsiteY0" fmla="*/ 0 h 7039243"/>
              <a:gd name="connsiteX1" fmla="*/ 792159 w 1763336"/>
              <a:gd name="connsiteY1" fmla="*/ 74706 h 7039243"/>
              <a:gd name="connsiteX2" fmla="*/ 762277 w 1763336"/>
              <a:gd name="connsiteY2" fmla="*/ 104589 h 7039243"/>
              <a:gd name="connsiteX3" fmla="*/ 717453 w 1763336"/>
              <a:gd name="connsiteY3" fmla="*/ 134471 h 7039243"/>
              <a:gd name="connsiteX4" fmla="*/ 747336 w 1763336"/>
              <a:gd name="connsiteY4" fmla="*/ 209177 h 7039243"/>
              <a:gd name="connsiteX5" fmla="*/ 986394 w 1763336"/>
              <a:gd name="connsiteY5" fmla="*/ 298824 h 7039243"/>
              <a:gd name="connsiteX6" fmla="*/ 1046159 w 1763336"/>
              <a:gd name="connsiteY6" fmla="*/ 328706 h 7039243"/>
              <a:gd name="connsiteX7" fmla="*/ 1061100 w 1763336"/>
              <a:gd name="connsiteY7" fmla="*/ 433294 h 7039243"/>
              <a:gd name="connsiteX8" fmla="*/ 986394 w 1763336"/>
              <a:gd name="connsiteY8" fmla="*/ 508000 h 7039243"/>
              <a:gd name="connsiteX9" fmla="*/ 971453 w 1763336"/>
              <a:gd name="connsiteY9" fmla="*/ 552824 h 7039243"/>
              <a:gd name="connsiteX10" fmla="*/ 1046159 w 1763336"/>
              <a:gd name="connsiteY10" fmla="*/ 732118 h 7039243"/>
              <a:gd name="connsiteX11" fmla="*/ 1016277 w 1763336"/>
              <a:gd name="connsiteY11" fmla="*/ 821765 h 7039243"/>
              <a:gd name="connsiteX12" fmla="*/ 941571 w 1763336"/>
              <a:gd name="connsiteY12" fmla="*/ 851647 h 7039243"/>
              <a:gd name="connsiteX13" fmla="*/ 597924 w 1763336"/>
              <a:gd name="connsiteY13" fmla="*/ 941294 h 7039243"/>
              <a:gd name="connsiteX14" fmla="*/ 403689 w 1763336"/>
              <a:gd name="connsiteY14" fmla="*/ 1001059 h 7039243"/>
              <a:gd name="connsiteX15" fmla="*/ 224394 w 1763336"/>
              <a:gd name="connsiteY15" fmla="*/ 1030942 h 7039243"/>
              <a:gd name="connsiteX16" fmla="*/ 15218 w 1763336"/>
              <a:gd name="connsiteY16" fmla="*/ 1075765 h 7039243"/>
              <a:gd name="connsiteX17" fmla="*/ 277 w 1763336"/>
              <a:gd name="connsiteY17" fmla="*/ 1135530 h 7039243"/>
              <a:gd name="connsiteX18" fmla="*/ 30159 w 1763336"/>
              <a:gd name="connsiteY18" fmla="*/ 1210236 h 7039243"/>
              <a:gd name="connsiteX19" fmla="*/ 418630 w 1763336"/>
              <a:gd name="connsiteY19" fmla="*/ 1374589 h 7039243"/>
              <a:gd name="connsiteX20" fmla="*/ 822042 w 1763336"/>
              <a:gd name="connsiteY20" fmla="*/ 1419412 h 7039243"/>
              <a:gd name="connsiteX21" fmla="*/ 1479453 w 1763336"/>
              <a:gd name="connsiteY21" fmla="*/ 1524000 h 7039243"/>
              <a:gd name="connsiteX22" fmla="*/ 1584042 w 1763336"/>
              <a:gd name="connsiteY22" fmla="*/ 1538942 h 7039243"/>
              <a:gd name="connsiteX23" fmla="*/ 1763336 w 1763336"/>
              <a:gd name="connsiteY23" fmla="*/ 1568824 h 7039243"/>
              <a:gd name="connsiteX24" fmla="*/ 1733453 w 1763336"/>
              <a:gd name="connsiteY24" fmla="*/ 1628589 h 7039243"/>
              <a:gd name="connsiteX25" fmla="*/ 1225453 w 1763336"/>
              <a:gd name="connsiteY25" fmla="*/ 1867647 h 7039243"/>
              <a:gd name="connsiteX26" fmla="*/ 1001336 w 1763336"/>
              <a:gd name="connsiteY26" fmla="*/ 1957294 h 7039243"/>
              <a:gd name="connsiteX27" fmla="*/ 1031218 w 1763336"/>
              <a:gd name="connsiteY27" fmla="*/ 1987177 h 7039243"/>
              <a:gd name="connsiteX28" fmla="*/ 1270277 w 1763336"/>
              <a:gd name="connsiteY28" fmla="*/ 2046942 h 7039243"/>
              <a:gd name="connsiteX29" fmla="*/ 1330042 w 1763336"/>
              <a:gd name="connsiteY29" fmla="*/ 2061883 h 7039243"/>
              <a:gd name="connsiteX30" fmla="*/ 1285218 w 1763336"/>
              <a:gd name="connsiteY30" fmla="*/ 2196353 h 7039243"/>
              <a:gd name="connsiteX31" fmla="*/ 1255336 w 1763336"/>
              <a:gd name="connsiteY31" fmla="*/ 2226236 h 7039243"/>
              <a:gd name="connsiteX32" fmla="*/ 1225453 w 1763336"/>
              <a:gd name="connsiteY32" fmla="*/ 2286000 h 7039243"/>
              <a:gd name="connsiteX33" fmla="*/ 1359924 w 1763336"/>
              <a:gd name="connsiteY33" fmla="*/ 2599765 h 7039243"/>
              <a:gd name="connsiteX34" fmla="*/ 1539218 w 1763336"/>
              <a:gd name="connsiteY34" fmla="*/ 2734236 h 7039243"/>
              <a:gd name="connsiteX35" fmla="*/ 1554159 w 1763336"/>
              <a:gd name="connsiteY35" fmla="*/ 2794000 h 7039243"/>
              <a:gd name="connsiteX36" fmla="*/ 1419689 w 1763336"/>
              <a:gd name="connsiteY36" fmla="*/ 3003177 h 7039243"/>
              <a:gd name="connsiteX37" fmla="*/ 1404747 w 1763336"/>
              <a:gd name="connsiteY37" fmla="*/ 3107765 h 7039243"/>
              <a:gd name="connsiteX38" fmla="*/ 1449571 w 1763336"/>
              <a:gd name="connsiteY38" fmla="*/ 3212353 h 7039243"/>
              <a:gd name="connsiteX39" fmla="*/ 1598983 w 1763336"/>
              <a:gd name="connsiteY39" fmla="*/ 3391647 h 7039243"/>
              <a:gd name="connsiteX40" fmla="*/ 1673689 w 1763336"/>
              <a:gd name="connsiteY40" fmla="*/ 3451412 h 7039243"/>
              <a:gd name="connsiteX41" fmla="*/ 1494394 w 1763336"/>
              <a:gd name="connsiteY41" fmla="*/ 3570942 h 7039243"/>
              <a:gd name="connsiteX42" fmla="*/ 1344983 w 1763336"/>
              <a:gd name="connsiteY42" fmla="*/ 3645647 h 7039243"/>
              <a:gd name="connsiteX43" fmla="*/ 1061100 w 1763336"/>
              <a:gd name="connsiteY43" fmla="*/ 3705412 h 7039243"/>
              <a:gd name="connsiteX44" fmla="*/ 971453 w 1763336"/>
              <a:gd name="connsiteY44" fmla="*/ 3720353 h 7039243"/>
              <a:gd name="connsiteX45" fmla="*/ 941571 w 1763336"/>
              <a:gd name="connsiteY45" fmla="*/ 3750236 h 7039243"/>
              <a:gd name="connsiteX46" fmla="*/ 896747 w 1763336"/>
              <a:gd name="connsiteY46" fmla="*/ 3810000 h 7039243"/>
              <a:gd name="connsiteX47" fmla="*/ 836983 w 1763336"/>
              <a:gd name="connsiteY47" fmla="*/ 3824942 h 7039243"/>
              <a:gd name="connsiteX48" fmla="*/ 911689 w 1763336"/>
              <a:gd name="connsiteY48" fmla="*/ 3914589 h 7039243"/>
              <a:gd name="connsiteX49" fmla="*/ 956512 w 1763336"/>
              <a:gd name="connsiteY49" fmla="*/ 3929530 h 7039243"/>
              <a:gd name="connsiteX50" fmla="*/ 1180630 w 1763336"/>
              <a:gd name="connsiteY50" fmla="*/ 3959412 h 7039243"/>
              <a:gd name="connsiteX51" fmla="*/ 1374865 w 1763336"/>
              <a:gd name="connsiteY51" fmla="*/ 4004236 h 7039243"/>
              <a:gd name="connsiteX52" fmla="*/ 1479453 w 1763336"/>
              <a:gd name="connsiteY52" fmla="*/ 4064000 h 7039243"/>
              <a:gd name="connsiteX53" fmla="*/ 1584042 w 1763336"/>
              <a:gd name="connsiteY53" fmla="*/ 4093883 h 7039243"/>
              <a:gd name="connsiteX54" fmla="*/ 1613924 w 1763336"/>
              <a:gd name="connsiteY54" fmla="*/ 4138706 h 7039243"/>
              <a:gd name="connsiteX55" fmla="*/ 1733453 w 1763336"/>
              <a:gd name="connsiteY55" fmla="*/ 4228353 h 7039243"/>
              <a:gd name="connsiteX56" fmla="*/ 1539218 w 1763336"/>
              <a:gd name="connsiteY56" fmla="*/ 4377765 h 7039243"/>
              <a:gd name="connsiteX57" fmla="*/ 1449571 w 1763336"/>
              <a:gd name="connsiteY57" fmla="*/ 4407647 h 7039243"/>
              <a:gd name="connsiteX58" fmla="*/ 1359924 w 1763336"/>
              <a:gd name="connsiteY58" fmla="*/ 4482353 h 7039243"/>
              <a:gd name="connsiteX59" fmla="*/ 1330042 w 1763336"/>
              <a:gd name="connsiteY59" fmla="*/ 4527177 h 7039243"/>
              <a:gd name="connsiteX60" fmla="*/ 1539218 w 1763336"/>
              <a:gd name="connsiteY60" fmla="*/ 4930589 h 7039243"/>
              <a:gd name="connsiteX61" fmla="*/ 1628865 w 1763336"/>
              <a:gd name="connsiteY61" fmla="*/ 5065059 h 7039243"/>
              <a:gd name="connsiteX62" fmla="*/ 1598983 w 1763336"/>
              <a:gd name="connsiteY62" fmla="*/ 5169647 h 7039243"/>
              <a:gd name="connsiteX63" fmla="*/ 1539218 w 1763336"/>
              <a:gd name="connsiteY63" fmla="*/ 5229412 h 7039243"/>
              <a:gd name="connsiteX64" fmla="*/ 1076042 w 1763336"/>
              <a:gd name="connsiteY64" fmla="*/ 5393765 h 7039243"/>
              <a:gd name="connsiteX65" fmla="*/ 971453 w 1763336"/>
              <a:gd name="connsiteY65" fmla="*/ 5423647 h 7039243"/>
              <a:gd name="connsiteX66" fmla="*/ 881806 w 1763336"/>
              <a:gd name="connsiteY66" fmla="*/ 5453530 h 7039243"/>
              <a:gd name="connsiteX67" fmla="*/ 926630 w 1763336"/>
              <a:gd name="connsiteY67" fmla="*/ 5558118 h 7039243"/>
              <a:gd name="connsiteX68" fmla="*/ 1061100 w 1763336"/>
              <a:gd name="connsiteY68" fmla="*/ 5647765 h 7039243"/>
              <a:gd name="connsiteX69" fmla="*/ 1240394 w 1763336"/>
              <a:gd name="connsiteY69" fmla="*/ 5782236 h 7039243"/>
              <a:gd name="connsiteX70" fmla="*/ 1359924 w 1763336"/>
              <a:gd name="connsiteY70" fmla="*/ 5916706 h 7039243"/>
              <a:gd name="connsiteX71" fmla="*/ 1628865 w 1763336"/>
              <a:gd name="connsiteY71" fmla="*/ 6066118 h 7039243"/>
              <a:gd name="connsiteX72" fmla="*/ 1554159 w 1763336"/>
              <a:gd name="connsiteY72" fmla="*/ 6125883 h 7039243"/>
              <a:gd name="connsiteX73" fmla="*/ 1434630 w 1763336"/>
              <a:gd name="connsiteY73" fmla="*/ 6170706 h 7039243"/>
              <a:gd name="connsiteX74" fmla="*/ 1240394 w 1763336"/>
              <a:gd name="connsiteY74" fmla="*/ 6230471 h 7039243"/>
              <a:gd name="connsiteX75" fmla="*/ 1105924 w 1763336"/>
              <a:gd name="connsiteY75" fmla="*/ 6290236 h 7039243"/>
              <a:gd name="connsiteX76" fmla="*/ 1061100 w 1763336"/>
              <a:gd name="connsiteY76" fmla="*/ 6305177 h 7039243"/>
              <a:gd name="connsiteX77" fmla="*/ 1031218 w 1763336"/>
              <a:gd name="connsiteY77" fmla="*/ 6350000 h 7039243"/>
              <a:gd name="connsiteX78" fmla="*/ 1090983 w 1763336"/>
              <a:gd name="connsiteY78" fmla="*/ 6484471 h 7039243"/>
              <a:gd name="connsiteX79" fmla="*/ 1120865 w 1763336"/>
              <a:gd name="connsiteY79" fmla="*/ 6529294 h 7039243"/>
              <a:gd name="connsiteX80" fmla="*/ 1135806 w 1763336"/>
              <a:gd name="connsiteY80" fmla="*/ 6678706 h 7039243"/>
              <a:gd name="connsiteX81" fmla="*/ 1165689 w 1763336"/>
              <a:gd name="connsiteY81" fmla="*/ 6753412 h 7039243"/>
              <a:gd name="connsiteX82" fmla="*/ 1180630 w 1763336"/>
              <a:gd name="connsiteY82" fmla="*/ 6947647 h 7039243"/>
              <a:gd name="connsiteX83" fmla="*/ 1270277 w 1763336"/>
              <a:gd name="connsiteY83" fmla="*/ 7007412 h 7039243"/>
              <a:gd name="connsiteX84" fmla="*/ 1419689 w 1763336"/>
              <a:gd name="connsiteY84" fmla="*/ 7037294 h 703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763336" h="7039243">
                <a:moveTo>
                  <a:pt x="911689" y="0"/>
                </a:moveTo>
                <a:cubicBezTo>
                  <a:pt x="871846" y="24902"/>
                  <a:pt x="830651" y="47762"/>
                  <a:pt x="792159" y="74706"/>
                </a:cubicBezTo>
                <a:cubicBezTo>
                  <a:pt x="780619" y="82784"/>
                  <a:pt x="773277" y="95789"/>
                  <a:pt x="762277" y="104589"/>
                </a:cubicBezTo>
                <a:cubicBezTo>
                  <a:pt x="748255" y="115807"/>
                  <a:pt x="732394" y="124510"/>
                  <a:pt x="717453" y="134471"/>
                </a:cubicBezTo>
                <a:cubicBezTo>
                  <a:pt x="727414" y="159373"/>
                  <a:pt x="724451" y="195192"/>
                  <a:pt x="747336" y="209177"/>
                </a:cubicBezTo>
                <a:cubicBezTo>
                  <a:pt x="819954" y="253555"/>
                  <a:pt x="910274" y="260765"/>
                  <a:pt x="986394" y="298824"/>
                </a:cubicBezTo>
                <a:lnTo>
                  <a:pt x="1046159" y="328706"/>
                </a:lnTo>
                <a:cubicBezTo>
                  <a:pt x="1067540" y="371468"/>
                  <a:pt x="1094078" y="389324"/>
                  <a:pt x="1061100" y="433294"/>
                </a:cubicBezTo>
                <a:cubicBezTo>
                  <a:pt x="1039970" y="461467"/>
                  <a:pt x="986394" y="508000"/>
                  <a:pt x="986394" y="508000"/>
                </a:cubicBezTo>
                <a:cubicBezTo>
                  <a:pt x="981414" y="522941"/>
                  <a:pt x="968864" y="537289"/>
                  <a:pt x="971453" y="552824"/>
                </a:cubicBezTo>
                <a:cubicBezTo>
                  <a:pt x="988287" y="653825"/>
                  <a:pt x="1002865" y="667176"/>
                  <a:pt x="1046159" y="732118"/>
                </a:cubicBezTo>
                <a:cubicBezTo>
                  <a:pt x="1036198" y="762000"/>
                  <a:pt x="1037019" y="798060"/>
                  <a:pt x="1016277" y="821765"/>
                </a:cubicBezTo>
                <a:cubicBezTo>
                  <a:pt x="998616" y="841949"/>
                  <a:pt x="967359" y="844279"/>
                  <a:pt x="941571" y="851647"/>
                </a:cubicBezTo>
                <a:cubicBezTo>
                  <a:pt x="827743" y="884169"/>
                  <a:pt x="711988" y="909610"/>
                  <a:pt x="597924" y="941294"/>
                </a:cubicBezTo>
                <a:cubicBezTo>
                  <a:pt x="532655" y="959424"/>
                  <a:pt x="469559" y="985250"/>
                  <a:pt x="403689" y="1001059"/>
                </a:cubicBezTo>
                <a:cubicBezTo>
                  <a:pt x="344773" y="1015199"/>
                  <a:pt x="284006" y="1020103"/>
                  <a:pt x="224394" y="1030942"/>
                </a:cubicBezTo>
                <a:cubicBezTo>
                  <a:pt x="100057" y="1053549"/>
                  <a:pt x="105978" y="1053075"/>
                  <a:pt x="15218" y="1075765"/>
                </a:cubicBezTo>
                <a:cubicBezTo>
                  <a:pt x="10238" y="1095687"/>
                  <a:pt x="-1991" y="1115121"/>
                  <a:pt x="277" y="1135530"/>
                </a:cubicBezTo>
                <a:cubicBezTo>
                  <a:pt x="3239" y="1162186"/>
                  <a:pt x="10388" y="1192113"/>
                  <a:pt x="30159" y="1210236"/>
                </a:cubicBezTo>
                <a:cubicBezTo>
                  <a:pt x="119913" y="1292511"/>
                  <a:pt x="312791" y="1354898"/>
                  <a:pt x="418630" y="1374589"/>
                </a:cubicBezTo>
                <a:cubicBezTo>
                  <a:pt x="551646" y="1399336"/>
                  <a:pt x="688066" y="1400542"/>
                  <a:pt x="822042" y="1419412"/>
                </a:cubicBezTo>
                <a:cubicBezTo>
                  <a:pt x="1041766" y="1450359"/>
                  <a:pt x="1259791" y="1492618"/>
                  <a:pt x="1479453" y="1524000"/>
                </a:cubicBezTo>
                <a:cubicBezTo>
                  <a:pt x="1514316" y="1528981"/>
                  <a:pt x="1549393" y="1532642"/>
                  <a:pt x="1584042" y="1538942"/>
                </a:cubicBezTo>
                <a:cubicBezTo>
                  <a:pt x="1801204" y="1578427"/>
                  <a:pt x="1391825" y="1522386"/>
                  <a:pt x="1763336" y="1568824"/>
                </a:cubicBezTo>
                <a:cubicBezTo>
                  <a:pt x="1753375" y="1588746"/>
                  <a:pt x="1747712" y="1611478"/>
                  <a:pt x="1733453" y="1628589"/>
                </a:cubicBezTo>
                <a:cubicBezTo>
                  <a:pt x="1559406" y="1837445"/>
                  <a:pt x="1568520" y="1747110"/>
                  <a:pt x="1225453" y="1867647"/>
                </a:cubicBezTo>
                <a:cubicBezTo>
                  <a:pt x="856027" y="1997445"/>
                  <a:pt x="1183079" y="1911858"/>
                  <a:pt x="1001336" y="1957294"/>
                </a:cubicBezTo>
                <a:cubicBezTo>
                  <a:pt x="1011297" y="1967255"/>
                  <a:pt x="1019497" y="1979363"/>
                  <a:pt x="1031218" y="1987177"/>
                </a:cubicBezTo>
                <a:cubicBezTo>
                  <a:pt x="1108752" y="2038867"/>
                  <a:pt x="1168096" y="2027783"/>
                  <a:pt x="1270277" y="2046942"/>
                </a:cubicBezTo>
                <a:cubicBezTo>
                  <a:pt x="1290460" y="2050726"/>
                  <a:pt x="1310120" y="2056903"/>
                  <a:pt x="1330042" y="2061883"/>
                </a:cubicBezTo>
                <a:cubicBezTo>
                  <a:pt x="1315101" y="2106706"/>
                  <a:pt x="1304769" y="2153340"/>
                  <a:pt x="1285218" y="2196353"/>
                </a:cubicBezTo>
                <a:cubicBezTo>
                  <a:pt x="1279389" y="2209177"/>
                  <a:pt x="1263150" y="2214515"/>
                  <a:pt x="1255336" y="2226236"/>
                </a:cubicBezTo>
                <a:cubicBezTo>
                  <a:pt x="1242981" y="2244768"/>
                  <a:pt x="1235414" y="2266079"/>
                  <a:pt x="1225453" y="2286000"/>
                </a:cubicBezTo>
                <a:cubicBezTo>
                  <a:pt x="1239525" y="2325403"/>
                  <a:pt x="1303632" y="2543473"/>
                  <a:pt x="1359924" y="2599765"/>
                </a:cubicBezTo>
                <a:cubicBezTo>
                  <a:pt x="1412749" y="2652590"/>
                  <a:pt x="1539218" y="2734236"/>
                  <a:pt x="1539218" y="2734236"/>
                </a:cubicBezTo>
                <a:cubicBezTo>
                  <a:pt x="1544198" y="2754157"/>
                  <a:pt x="1559562" y="2774189"/>
                  <a:pt x="1554159" y="2794000"/>
                </a:cubicBezTo>
                <a:cubicBezTo>
                  <a:pt x="1541648" y="2839871"/>
                  <a:pt x="1444634" y="2968254"/>
                  <a:pt x="1419689" y="3003177"/>
                </a:cubicBezTo>
                <a:cubicBezTo>
                  <a:pt x="1414708" y="3038040"/>
                  <a:pt x="1399767" y="3072902"/>
                  <a:pt x="1404747" y="3107765"/>
                </a:cubicBezTo>
                <a:cubicBezTo>
                  <a:pt x="1410111" y="3145313"/>
                  <a:pt x="1430753" y="3179421"/>
                  <a:pt x="1449571" y="3212353"/>
                </a:cubicBezTo>
                <a:cubicBezTo>
                  <a:pt x="1488431" y="3280357"/>
                  <a:pt x="1540273" y="3340275"/>
                  <a:pt x="1598983" y="3391647"/>
                </a:cubicBezTo>
                <a:cubicBezTo>
                  <a:pt x="1749783" y="3523597"/>
                  <a:pt x="1557167" y="3334894"/>
                  <a:pt x="1673689" y="3451412"/>
                </a:cubicBezTo>
                <a:cubicBezTo>
                  <a:pt x="1596498" y="3528603"/>
                  <a:pt x="1637895" y="3495415"/>
                  <a:pt x="1494394" y="3570942"/>
                </a:cubicBezTo>
                <a:cubicBezTo>
                  <a:pt x="1445120" y="3596876"/>
                  <a:pt x="1397313" y="3626618"/>
                  <a:pt x="1344983" y="3645647"/>
                </a:cubicBezTo>
                <a:cubicBezTo>
                  <a:pt x="1231972" y="3686742"/>
                  <a:pt x="1169251" y="3688774"/>
                  <a:pt x="1061100" y="3705412"/>
                </a:cubicBezTo>
                <a:cubicBezTo>
                  <a:pt x="1031158" y="3710018"/>
                  <a:pt x="1001335" y="3715373"/>
                  <a:pt x="971453" y="3720353"/>
                </a:cubicBezTo>
                <a:cubicBezTo>
                  <a:pt x="961492" y="3730314"/>
                  <a:pt x="950589" y="3739414"/>
                  <a:pt x="941571" y="3750236"/>
                </a:cubicBezTo>
                <a:cubicBezTo>
                  <a:pt x="925629" y="3769366"/>
                  <a:pt x="917010" y="3795526"/>
                  <a:pt x="896747" y="3810000"/>
                </a:cubicBezTo>
                <a:cubicBezTo>
                  <a:pt x="880037" y="3821935"/>
                  <a:pt x="856904" y="3819961"/>
                  <a:pt x="836983" y="3824942"/>
                </a:cubicBezTo>
                <a:cubicBezTo>
                  <a:pt x="861885" y="3854824"/>
                  <a:pt x="882415" y="3888974"/>
                  <a:pt x="911689" y="3914589"/>
                </a:cubicBezTo>
                <a:cubicBezTo>
                  <a:pt x="923541" y="3924960"/>
                  <a:pt x="940977" y="3926941"/>
                  <a:pt x="956512" y="3929530"/>
                </a:cubicBezTo>
                <a:cubicBezTo>
                  <a:pt x="1030854" y="3941920"/>
                  <a:pt x="1106437" y="3946163"/>
                  <a:pt x="1180630" y="3959412"/>
                </a:cubicBezTo>
                <a:cubicBezTo>
                  <a:pt x="1246042" y="3971093"/>
                  <a:pt x="1310120" y="3989295"/>
                  <a:pt x="1374865" y="4004236"/>
                </a:cubicBezTo>
                <a:cubicBezTo>
                  <a:pt x="1409728" y="4024157"/>
                  <a:pt x="1442547" y="4048183"/>
                  <a:pt x="1479453" y="4064000"/>
                </a:cubicBezTo>
                <a:cubicBezTo>
                  <a:pt x="1512779" y="4078283"/>
                  <a:pt x="1552347" y="4076275"/>
                  <a:pt x="1584042" y="4093883"/>
                </a:cubicBezTo>
                <a:cubicBezTo>
                  <a:pt x="1599739" y="4102604"/>
                  <a:pt x="1600577" y="4126693"/>
                  <a:pt x="1613924" y="4138706"/>
                </a:cubicBezTo>
                <a:cubicBezTo>
                  <a:pt x="1650943" y="4172023"/>
                  <a:pt x="1733453" y="4228353"/>
                  <a:pt x="1733453" y="4228353"/>
                </a:cubicBezTo>
                <a:cubicBezTo>
                  <a:pt x="1633436" y="4328371"/>
                  <a:pt x="1653858" y="4329999"/>
                  <a:pt x="1539218" y="4377765"/>
                </a:cubicBezTo>
                <a:cubicBezTo>
                  <a:pt x="1510142" y="4389880"/>
                  <a:pt x="1479453" y="4397686"/>
                  <a:pt x="1449571" y="4407647"/>
                </a:cubicBezTo>
                <a:cubicBezTo>
                  <a:pt x="1405499" y="4437029"/>
                  <a:pt x="1395873" y="4439213"/>
                  <a:pt x="1359924" y="4482353"/>
                </a:cubicBezTo>
                <a:cubicBezTo>
                  <a:pt x="1348428" y="4496148"/>
                  <a:pt x="1340003" y="4512236"/>
                  <a:pt x="1330042" y="4527177"/>
                </a:cubicBezTo>
                <a:cubicBezTo>
                  <a:pt x="1384441" y="4880774"/>
                  <a:pt x="1302498" y="4575511"/>
                  <a:pt x="1539218" y="4930589"/>
                </a:cubicBezTo>
                <a:lnTo>
                  <a:pt x="1628865" y="5065059"/>
                </a:lnTo>
                <a:cubicBezTo>
                  <a:pt x="1618904" y="5099922"/>
                  <a:pt x="1616345" y="5137817"/>
                  <a:pt x="1598983" y="5169647"/>
                </a:cubicBezTo>
                <a:cubicBezTo>
                  <a:pt x="1585492" y="5194380"/>
                  <a:pt x="1562144" y="5213037"/>
                  <a:pt x="1539218" y="5229412"/>
                </a:cubicBezTo>
                <a:cubicBezTo>
                  <a:pt x="1351959" y="5363168"/>
                  <a:pt x="1345714" y="5326347"/>
                  <a:pt x="1076042" y="5393765"/>
                </a:cubicBezTo>
                <a:cubicBezTo>
                  <a:pt x="1040867" y="5402559"/>
                  <a:pt x="1006108" y="5412984"/>
                  <a:pt x="971453" y="5423647"/>
                </a:cubicBezTo>
                <a:cubicBezTo>
                  <a:pt x="941347" y="5432910"/>
                  <a:pt x="881806" y="5453530"/>
                  <a:pt x="881806" y="5453530"/>
                </a:cubicBezTo>
                <a:cubicBezTo>
                  <a:pt x="896747" y="5488393"/>
                  <a:pt x="900903" y="5530247"/>
                  <a:pt x="926630" y="5558118"/>
                </a:cubicBezTo>
                <a:cubicBezTo>
                  <a:pt x="963170" y="5597703"/>
                  <a:pt x="1017263" y="5616453"/>
                  <a:pt x="1061100" y="5647765"/>
                </a:cubicBezTo>
                <a:cubicBezTo>
                  <a:pt x="1121891" y="5691187"/>
                  <a:pt x="1184865" y="5732260"/>
                  <a:pt x="1240394" y="5782236"/>
                </a:cubicBezTo>
                <a:cubicBezTo>
                  <a:pt x="1284971" y="5822355"/>
                  <a:pt x="1313094" y="5879242"/>
                  <a:pt x="1359924" y="5916706"/>
                </a:cubicBezTo>
                <a:cubicBezTo>
                  <a:pt x="1417741" y="5962960"/>
                  <a:pt x="1549925" y="6026648"/>
                  <a:pt x="1628865" y="6066118"/>
                </a:cubicBezTo>
                <a:cubicBezTo>
                  <a:pt x="1603963" y="6086040"/>
                  <a:pt x="1582237" y="6110764"/>
                  <a:pt x="1554159" y="6125883"/>
                </a:cubicBezTo>
                <a:cubicBezTo>
                  <a:pt x="1516693" y="6146057"/>
                  <a:pt x="1474999" y="6157250"/>
                  <a:pt x="1434630" y="6170706"/>
                </a:cubicBezTo>
                <a:cubicBezTo>
                  <a:pt x="1230619" y="6238710"/>
                  <a:pt x="1424502" y="6163524"/>
                  <a:pt x="1240394" y="6230471"/>
                </a:cubicBezTo>
                <a:cubicBezTo>
                  <a:pt x="1087490" y="6286072"/>
                  <a:pt x="1237445" y="6233870"/>
                  <a:pt x="1105924" y="6290236"/>
                </a:cubicBezTo>
                <a:cubicBezTo>
                  <a:pt x="1091448" y="6296440"/>
                  <a:pt x="1076041" y="6300197"/>
                  <a:pt x="1061100" y="6305177"/>
                </a:cubicBezTo>
                <a:cubicBezTo>
                  <a:pt x="1051139" y="6320118"/>
                  <a:pt x="1031218" y="6332043"/>
                  <a:pt x="1031218" y="6350000"/>
                </a:cubicBezTo>
                <a:cubicBezTo>
                  <a:pt x="1031218" y="6461673"/>
                  <a:pt x="1048574" y="6431461"/>
                  <a:pt x="1090983" y="6484471"/>
                </a:cubicBezTo>
                <a:cubicBezTo>
                  <a:pt x="1102201" y="6498493"/>
                  <a:pt x="1110904" y="6514353"/>
                  <a:pt x="1120865" y="6529294"/>
                </a:cubicBezTo>
                <a:cubicBezTo>
                  <a:pt x="1125845" y="6579098"/>
                  <a:pt x="1125990" y="6629626"/>
                  <a:pt x="1135806" y="6678706"/>
                </a:cubicBezTo>
                <a:cubicBezTo>
                  <a:pt x="1141066" y="6705006"/>
                  <a:pt x="1161280" y="6726957"/>
                  <a:pt x="1165689" y="6753412"/>
                </a:cubicBezTo>
                <a:cubicBezTo>
                  <a:pt x="1176365" y="6817465"/>
                  <a:pt x="1164881" y="6884650"/>
                  <a:pt x="1180630" y="6947647"/>
                </a:cubicBezTo>
                <a:cubicBezTo>
                  <a:pt x="1191905" y="6992746"/>
                  <a:pt x="1238714" y="6993885"/>
                  <a:pt x="1270277" y="7007412"/>
                </a:cubicBezTo>
                <a:cubicBezTo>
                  <a:pt x="1371185" y="7050658"/>
                  <a:pt x="1288428" y="7037294"/>
                  <a:pt x="1419689" y="7037294"/>
                </a:cubicBezTo>
              </a:path>
            </a:pathLst>
          </a:cu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899647" y="-29882"/>
            <a:ext cx="1464235" cy="7306235"/>
          </a:xfrm>
          <a:custGeom>
            <a:avLst/>
            <a:gdLst>
              <a:gd name="connsiteX0" fmla="*/ 657412 w 1464235"/>
              <a:gd name="connsiteY0" fmla="*/ 0 h 7306235"/>
              <a:gd name="connsiteX1" fmla="*/ 612588 w 1464235"/>
              <a:gd name="connsiteY1" fmla="*/ 179294 h 7306235"/>
              <a:gd name="connsiteX2" fmla="*/ 493059 w 1464235"/>
              <a:gd name="connsiteY2" fmla="*/ 268941 h 7306235"/>
              <a:gd name="connsiteX3" fmla="*/ 298824 w 1464235"/>
              <a:gd name="connsiteY3" fmla="*/ 343647 h 7306235"/>
              <a:gd name="connsiteX4" fmla="*/ 194235 w 1464235"/>
              <a:gd name="connsiteY4" fmla="*/ 373529 h 7306235"/>
              <a:gd name="connsiteX5" fmla="*/ 104588 w 1464235"/>
              <a:gd name="connsiteY5" fmla="*/ 403411 h 7306235"/>
              <a:gd name="connsiteX6" fmla="*/ 0 w 1464235"/>
              <a:gd name="connsiteY6" fmla="*/ 418353 h 7306235"/>
              <a:gd name="connsiteX7" fmla="*/ 44824 w 1464235"/>
              <a:gd name="connsiteY7" fmla="*/ 373529 h 7306235"/>
              <a:gd name="connsiteX8" fmla="*/ 179294 w 1464235"/>
              <a:gd name="connsiteY8" fmla="*/ 328706 h 7306235"/>
              <a:gd name="connsiteX9" fmla="*/ 358588 w 1464235"/>
              <a:gd name="connsiteY9" fmla="*/ 283882 h 7306235"/>
              <a:gd name="connsiteX10" fmla="*/ 403412 w 1464235"/>
              <a:gd name="connsiteY10" fmla="*/ 657411 h 7306235"/>
              <a:gd name="connsiteX11" fmla="*/ 463177 w 1464235"/>
              <a:gd name="connsiteY11" fmla="*/ 717176 h 7306235"/>
              <a:gd name="connsiteX12" fmla="*/ 597647 w 1464235"/>
              <a:gd name="connsiteY12" fmla="*/ 836706 h 7306235"/>
              <a:gd name="connsiteX13" fmla="*/ 702235 w 1464235"/>
              <a:gd name="connsiteY13" fmla="*/ 926353 h 7306235"/>
              <a:gd name="connsiteX14" fmla="*/ 687294 w 1464235"/>
              <a:gd name="connsiteY14" fmla="*/ 1016000 h 7306235"/>
              <a:gd name="connsiteX15" fmla="*/ 762000 w 1464235"/>
              <a:gd name="connsiteY15" fmla="*/ 1195294 h 7306235"/>
              <a:gd name="connsiteX16" fmla="*/ 1105647 w 1464235"/>
              <a:gd name="connsiteY16" fmla="*/ 1389529 h 7306235"/>
              <a:gd name="connsiteX17" fmla="*/ 1135529 w 1464235"/>
              <a:gd name="connsiteY17" fmla="*/ 1434353 h 7306235"/>
              <a:gd name="connsiteX18" fmla="*/ 1075765 w 1464235"/>
              <a:gd name="connsiteY18" fmla="*/ 1524000 h 7306235"/>
              <a:gd name="connsiteX19" fmla="*/ 941294 w 1464235"/>
              <a:gd name="connsiteY19" fmla="*/ 1628588 h 7306235"/>
              <a:gd name="connsiteX20" fmla="*/ 791882 w 1464235"/>
              <a:gd name="connsiteY20" fmla="*/ 1718235 h 7306235"/>
              <a:gd name="connsiteX21" fmla="*/ 776941 w 1464235"/>
              <a:gd name="connsiteY21" fmla="*/ 1763058 h 7306235"/>
              <a:gd name="connsiteX22" fmla="*/ 926353 w 1464235"/>
              <a:gd name="connsiteY22" fmla="*/ 1867647 h 7306235"/>
              <a:gd name="connsiteX23" fmla="*/ 1060824 w 1464235"/>
              <a:gd name="connsiteY23" fmla="*/ 1987176 h 7306235"/>
              <a:gd name="connsiteX24" fmla="*/ 1165412 w 1464235"/>
              <a:gd name="connsiteY24" fmla="*/ 2121647 h 7306235"/>
              <a:gd name="connsiteX25" fmla="*/ 1180353 w 1464235"/>
              <a:gd name="connsiteY25" fmla="*/ 2181411 h 7306235"/>
              <a:gd name="connsiteX26" fmla="*/ 1075765 w 1464235"/>
              <a:gd name="connsiteY26" fmla="*/ 2390588 h 7306235"/>
              <a:gd name="connsiteX27" fmla="*/ 1045882 w 1464235"/>
              <a:gd name="connsiteY27" fmla="*/ 2435411 h 7306235"/>
              <a:gd name="connsiteX28" fmla="*/ 971177 w 1464235"/>
              <a:gd name="connsiteY28" fmla="*/ 2510117 h 7306235"/>
              <a:gd name="connsiteX29" fmla="*/ 941294 w 1464235"/>
              <a:gd name="connsiteY29" fmla="*/ 2540000 h 7306235"/>
              <a:gd name="connsiteX30" fmla="*/ 881529 w 1464235"/>
              <a:gd name="connsiteY30" fmla="*/ 2554941 h 7306235"/>
              <a:gd name="connsiteX31" fmla="*/ 806824 w 1464235"/>
              <a:gd name="connsiteY31" fmla="*/ 2614706 h 7306235"/>
              <a:gd name="connsiteX32" fmla="*/ 776941 w 1464235"/>
              <a:gd name="connsiteY32" fmla="*/ 2734235 h 7306235"/>
              <a:gd name="connsiteX33" fmla="*/ 881529 w 1464235"/>
              <a:gd name="connsiteY33" fmla="*/ 2913529 h 7306235"/>
              <a:gd name="connsiteX34" fmla="*/ 941294 w 1464235"/>
              <a:gd name="connsiteY34" fmla="*/ 3003176 h 7306235"/>
              <a:gd name="connsiteX35" fmla="*/ 1045882 w 1464235"/>
              <a:gd name="connsiteY35" fmla="*/ 3062941 h 7306235"/>
              <a:gd name="connsiteX36" fmla="*/ 1075765 w 1464235"/>
              <a:gd name="connsiteY36" fmla="*/ 3092823 h 7306235"/>
              <a:gd name="connsiteX37" fmla="*/ 1075765 w 1464235"/>
              <a:gd name="connsiteY37" fmla="*/ 3242235 h 7306235"/>
              <a:gd name="connsiteX38" fmla="*/ 971177 w 1464235"/>
              <a:gd name="connsiteY38" fmla="*/ 3346823 h 7306235"/>
              <a:gd name="connsiteX39" fmla="*/ 776941 w 1464235"/>
              <a:gd name="connsiteY39" fmla="*/ 3466353 h 7306235"/>
              <a:gd name="connsiteX40" fmla="*/ 687294 w 1464235"/>
              <a:gd name="connsiteY40" fmla="*/ 3511176 h 7306235"/>
              <a:gd name="connsiteX41" fmla="*/ 702235 w 1464235"/>
              <a:gd name="connsiteY41" fmla="*/ 3780117 h 7306235"/>
              <a:gd name="connsiteX42" fmla="*/ 732118 w 1464235"/>
              <a:gd name="connsiteY42" fmla="*/ 3810000 h 7306235"/>
              <a:gd name="connsiteX43" fmla="*/ 717177 w 1464235"/>
              <a:gd name="connsiteY43" fmla="*/ 3944470 h 7306235"/>
              <a:gd name="connsiteX44" fmla="*/ 537882 w 1464235"/>
              <a:gd name="connsiteY44" fmla="*/ 4153647 h 7306235"/>
              <a:gd name="connsiteX45" fmla="*/ 463177 w 1464235"/>
              <a:gd name="connsiteY45" fmla="*/ 4213411 h 7306235"/>
              <a:gd name="connsiteX46" fmla="*/ 358588 w 1464235"/>
              <a:gd name="connsiteY46" fmla="*/ 4318000 h 7306235"/>
              <a:gd name="connsiteX47" fmla="*/ 343647 w 1464235"/>
              <a:gd name="connsiteY47" fmla="*/ 4377764 h 7306235"/>
              <a:gd name="connsiteX48" fmla="*/ 388471 w 1464235"/>
              <a:gd name="connsiteY48" fmla="*/ 4422588 h 7306235"/>
              <a:gd name="connsiteX49" fmla="*/ 567765 w 1464235"/>
              <a:gd name="connsiteY49" fmla="*/ 4482353 h 7306235"/>
              <a:gd name="connsiteX50" fmla="*/ 732118 w 1464235"/>
              <a:gd name="connsiteY50" fmla="*/ 4601882 h 7306235"/>
              <a:gd name="connsiteX51" fmla="*/ 1030941 w 1464235"/>
              <a:gd name="connsiteY51" fmla="*/ 4751294 h 7306235"/>
              <a:gd name="connsiteX52" fmla="*/ 1165412 w 1464235"/>
              <a:gd name="connsiteY52" fmla="*/ 4870823 h 7306235"/>
              <a:gd name="connsiteX53" fmla="*/ 1240118 w 1464235"/>
              <a:gd name="connsiteY53" fmla="*/ 4975411 h 7306235"/>
              <a:gd name="connsiteX54" fmla="*/ 1270000 w 1464235"/>
              <a:gd name="connsiteY54" fmla="*/ 5005294 h 7306235"/>
              <a:gd name="connsiteX55" fmla="*/ 1225177 w 1464235"/>
              <a:gd name="connsiteY55" fmla="*/ 5214470 h 7306235"/>
              <a:gd name="connsiteX56" fmla="*/ 1150471 w 1464235"/>
              <a:gd name="connsiteY56" fmla="*/ 5289176 h 7306235"/>
              <a:gd name="connsiteX57" fmla="*/ 1135529 w 1464235"/>
              <a:gd name="connsiteY57" fmla="*/ 5363882 h 7306235"/>
              <a:gd name="connsiteX58" fmla="*/ 1045882 w 1464235"/>
              <a:gd name="connsiteY58" fmla="*/ 5468470 h 7306235"/>
              <a:gd name="connsiteX59" fmla="*/ 1001059 w 1464235"/>
              <a:gd name="connsiteY59" fmla="*/ 5543176 h 7306235"/>
              <a:gd name="connsiteX60" fmla="*/ 986118 w 1464235"/>
              <a:gd name="connsiteY60" fmla="*/ 5588000 h 7306235"/>
              <a:gd name="connsiteX61" fmla="*/ 941294 w 1464235"/>
              <a:gd name="connsiteY61" fmla="*/ 5632823 h 7306235"/>
              <a:gd name="connsiteX62" fmla="*/ 866588 w 1464235"/>
              <a:gd name="connsiteY62" fmla="*/ 5827058 h 7306235"/>
              <a:gd name="connsiteX63" fmla="*/ 836706 w 1464235"/>
              <a:gd name="connsiteY63" fmla="*/ 5856941 h 7306235"/>
              <a:gd name="connsiteX64" fmla="*/ 806824 w 1464235"/>
              <a:gd name="connsiteY64" fmla="*/ 5901764 h 7306235"/>
              <a:gd name="connsiteX65" fmla="*/ 732118 w 1464235"/>
              <a:gd name="connsiteY65" fmla="*/ 5961529 h 7306235"/>
              <a:gd name="connsiteX66" fmla="*/ 672353 w 1464235"/>
              <a:gd name="connsiteY66" fmla="*/ 6021294 h 7306235"/>
              <a:gd name="connsiteX67" fmla="*/ 672353 w 1464235"/>
              <a:gd name="connsiteY67" fmla="*/ 6155764 h 7306235"/>
              <a:gd name="connsiteX68" fmla="*/ 717177 w 1464235"/>
              <a:gd name="connsiteY68" fmla="*/ 6618941 h 7306235"/>
              <a:gd name="connsiteX69" fmla="*/ 881529 w 1464235"/>
              <a:gd name="connsiteY69" fmla="*/ 6783294 h 7306235"/>
              <a:gd name="connsiteX70" fmla="*/ 1150471 w 1464235"/>
              <a:gd name="connsiteY70" fmla="*/ 7007411 h 7306235"/>
              <a:gd name="connsiteX71" fmla="*/ 1464235 w 1464235"/>
              <a:gd name="connsiteY71" fmla="*/ 7216588 h 7306235"/>
              <a:gd name="connsiteX72" fmla="*/ 1419412 w 1464235"/>
              <a:gd name="connsiteY72" fmla="*/ 7276353 h 7306235"/>
              <a:gd name="connsiteX73" fmla="*/ 1389529 w 1464235"/>
              <a:gd name="connsiteY73" fmla="*/ 7306235 h 730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464235" h="7306235">
                <a:moveTo>
                  <a:pt x="657412" y="0"/>
                </a:moveTo>
                <a:cubicBezTo>
                  <a:pt x="642471" y="59765"/>
                  <a:pt x="640138" y="124194"/>
                  <a:pt x="612588" y="179294"/>
                </a:cubicBezTo>
                <a:cubicBezTo>
                  <a:pt x="605138" y="194194"/>
                  <a:pt x="518649" y="252947"/>
                  <a:pt x="493059" y="268941"/>
                </a:cubicBezTo>
                <a:cubicBezTo>
                  <a:pt x="385953" y="335883"/>
                  <a:pt x="442543" y="305322"/>
                  <a:pt x="298824" y="343647"/>
                </a:cubicBezTo>
                <a:cubicBezTo>
                  <a:pt x="263790" y="352989"/>
                  <a:pt x="228890" y="362866"/>
                  <a:pt x="194235" y="373529"/>
                </a:cubicBezTo>
                <a:cubicBezTo>
                  <a:pt x="164129" y="382792"/>
                  <a:pt x="135280" y="396328"/>
                  <a:pt x="104588" y="403411"/>
                </a:cubicBezTo>
                <a:cubicBezTo>
                  <a:pt x="70273" y="411330"/>
                  <a:pt x="34863" y="413372"/>
                  <a:pt x="0" y="418353"/>
                </a:cubicBezTo>
                <a:cubicBezTo>
                  <a:pt x="14941" y="403412"/>
                  <a:pt x="26906" y="384728"/>
                  <a:pt x="44824" y="373529"/>
                </a:cubicBezTo>
                <a:cubicBezTo>
                  <a:pt x="82333" y="350086"/>
                  <a:pt x="136587" y="339383"/>
                  <a:pt x="179294" y="328706"/>
                </a:cubicBezTo>
                <a:cubicBezTo>
                  <a:pt x="317191" y="259758"/>
                  <a:pt x="255608" y="258137"/>
                  <a:pt x="358588" y="283882"/>
                </a:cubicBezTo>
                <a:cubicBezTo>
                  <a:pt x="373529" y="408392"/>
                  <a:pt x="373987" y="535509"/>
                  <a:pt x="403412" y="657411"/>
                </a:cubicBezTo>
                <a:cubicBezTo>
                  <a:pt x="410023" y="684798"/>
                  <a:pt x="442475" y="698066"/>
                  <a:pt x="463177" y="717176"/>
                </a:cubicBezTo>
                <a:cubicBezTo>
                  <a:pt x="507244" y="757854"/>
                  <a:pt x="553579" y="796028"/>
                  <a:pt x="597647" y="836706"/>
                </a:cubicBezTo>
                <a:cubicBezTo>
                  <a:pt x="691845" y="923658"/>
                  <a:pt x="620117" y="871606"/>
                  <a:pt x="702235" y="926353"/>
                </a:cubicBezTo>
                <a:cubicBezTo>
                  <a:pt x="813090" y="1092629"/>
                  <a:pt x="663328" y="836251"/>
                  <a:pt x="687294" y="1016000"/>
                </a:cubicBezTo>
                <a:cubicBezTo>
                  <a:pt x="695851" y="1080177"/>
                  <a:pt x="718344" y="1147481"/>
                  <a:pt x="762000" y="1195294"/>
                </a:cubicBezTo>
                <a:cubicBezTo>
                  <a:pt x="895480" y="1341487"/>
                  <a:pt x="958866" y="1347592"/>
                  <a:pt x="1105647" y="1389529"/>
                </a:cubicBezTo>
                <a:cubicBezTo>
                  <a:pt x="1115608" y="1404470"/>
                  <a:pt x="1132990" y="1416576"/>
                  <a:pt x="1135529" y="1434353"/>
                </a:cubicBezTo>
                <a:cubicBezTo>
                  <a:pt x="1144382" y="1496324"/>
                  <a:pt x="1113058" y="1496030"/>
                  <a:pt x="1075765" y="1524000"/>
                </a:cubicBezTo>
                <a:cubicBezTo>
                  <a:pt x="1030337" y="1558071"/>
                  <a:pt x="992084" y="1603193"/>
                  <a:pt x="941294" y="1628588"/>
                </a:cubicBezTo>
                <a:cubicBezTo>
                  <a:pt x="809165" y="1694653"/>
                  <a:pt x="853264" y="1656855"/>
                  <a:pt x="791882" y="1718235"/>
                </a:cubicBezTo>
                <a:cubicBezTo>
                  <a:pt x="786902" y="1733176"/>
                  <a:pt x="770737" y="1748582"/>
                  <a:pt x="776941" y="1763058"/>
                </a:cubicBezTo>
                <a:cubicBezTo>
                  <a:pt x="804963" y="1828442"/>
                  <a:pt x="877164" y="1831575"/>
                  <a:pt x="926353" y="1867647"/>
                </a:cubicBezTo>
                <a:cubicBezTo>
                  <a:pt x="974715" y="1903112"/>
                  <a:pt x="1019721" y="1943504"/>
                  <a:pt x="1060824" y="1987176"/>
                </a:cubicBezTo>
                <a:cubicBezTo>
                  <a:pt x="1099743" y="2028527"/>
                  <a:pt x="1165412" y="2121647"/>
                  <a:pt x="1165412" y="2121647"/>
                </a:cubicBezTo>
                <a:cubicBezTo>
                  <a:pt x="1170392" y="2141568"/>
                  <a:pt x="1186847" y="2161930"/>
                  <a:pt x="1180353" y="2181411"/>
                </a:cubicBezTo>
                <a:cubicBezTo>
                  <a:pt x="1155701" y="2255366"/>
                  <a:pt x="1112240" y="2321692"/>
                  <a:pt x="1075765" y="2390588"/>
                </a:cubicBezTo>
                <a:cubicBezTo>
                  <a:pt x="1067363" y="2406458"/>
                  <a:pt x="1057707" y="2421897"/>
                  <a:pt x="1045882" y="2435411"/>
                </a:cubicBezTo>
                <a:cubicBezTo>
                  <a:pt x="1022692" y="2461914"/>
                  <a:pt x="996079" y="2485215"/>
                  <a:pt x="971177" y="2510117"/>
                </a:cubicBezTo>
                <a:cubicBezTo>
                  <a:pt x="961216" y="2520078"/>
                  <a:pt x="954960" y="2536583"/>
                  <a:pt x="941294" y="2540000"/>
                </a:cubicBezTo>
                <a:lnTo>
                  <a:pt x="881529" y="2554941"/>
                </a:lnTo>
                <a:cubicBezTo>
                  <a:pt x="856627" y="2574863"/>
                  <a:pt x="827578" y="2590493"/>
                  <a:pt x="806824" y="2614706"/>
                </a:cubicBezTo>
                <a:cubicBezTo>
                  <a:pt x="794837" y="2628691"/>
                  <a:pt x="777257" y="2732657"/>
                  <a:pt x="776941" y="2734235"/>
                </a:cubicBezTo>
                <a:cubicBezTo>
                  <a:pt x="869172" y="2918695"/>
                  <a:pt x="798055" y="2794280"/>
                  <a:pt x="881529" y="2913529"/>
                </a:cubicBezTo>
                <a:cubicBezTo>
                  <a:pt x="902124" y="2942951"/>
                  <a:pt x="914720" y="2979018"/>
                  <a:pt x="941294" y="3003176"/>
                </a:cubicBezTo>
                <a:cubicBezTo>
                  <a:pt x="971005" y="3030186"/>
                  <a:pt x="1012472" y="3040668"/>
                  <a:pt x="1045882" y="3062941"/>
                </a:cubicBezTo>
                <a:cubicBezTo>
                  <a:pt x="1057603" y="3070755"/>
                  <a:pt x="1065804" y="3082862"/>
                  <a:pt x="1075765" y="3092823"/>
                </a:cubicBezTo>
                <a:cubicBezTo>
                  <a:pt x="1093356" y="3145597"/>
                  <a:pt x="1111909" y="3178983"/>
                  <a:pt x="1075765" y="3242235"/>
                </a:cubicBezTo>
                <a:cubicBezTo>
                  <a:pt x="1051304" y="3285042"/>
                  <a:pt x="1010620" y="3317241"/>
                  <a:pt x="971177" y="3346823"/>
                </a:cubicBezTo>
                <a:cubicBezTo>
                  <a:pt x="878174" y="3416576"/>
                  <a:pt x="917155" y="3391573"/>
                  <a:pt x="776941" y="3466353"/>
                </a:cubicBezTo>
                <a:cubicBezTo>
                  <a:pt x="747462" y="3482075"/>
                  <a:pt x="717176" y="3496235"/>
                  <a:pt x="687294" y="3511176"/>
                </a:cubicBezTo>
                <a:cubicBezTo>
                  <a:pt x="633516" y="3672512"/>
                  <a:pt x="616475" y="3622891"/>
                  <a:pt x="702235" y="3780117"/>
                </a:cubicBezTo>
                <a:cubicBezTo>
                  <a:pt x="708981" y="3792484"/>
                  <a:pt x="722157" y="3800039"/>
                  <a:pt x="732118" y="3810000"/>
                </a:cubicBezTo>
                <a:cubicBezTo>
                  <a:pt x="727138" y="3854823"/>
                  <a:pt x="729567" y="3901106"/>
                  <a:pt x="717177" y="3944470"/>
                </a:cubicBezTo>
                <a:cubicBezTo>
                  <a:pt x="697581" y="4013057"/>
                  <a:pt x="566629" y="4130649"/>
                  <a:pt x="537882" y="4153647"/>
                </a:cubicBezTo>
                <a:cubicBezTo>
                  <a:pt x="512980" y="4173568"/>
                  <a:pt x="486685" y="4191862"/>
                  <a:pt x="463177" y="4213411"/>
                </a:cubicBezTo>
                <a:cubicBezTo>
                  <a:pt x="426833" y="4246727"/>
                  <a:pt x="358588" y="4318000"/>
                  <a:pt x="358588" y="4318000"/>
                </a:cubicBezTo>
                <a:cubicBezTo>
                  <a:pt x="353608" y="4337921"/>
                  <a:pt x="338006" y="4358020"/>
                  <a:pt x="343647" y="4377764"/>
                </a:cubicBezTo>
                <a:cubicBezTo>
                  <a:pt x="349452" y="4398081"/>
                  <a:pt x="369323" y="4413652"/>
                  <a:pt x="388471" y="4422588"/>
                </a:cubicBezTo>
                <a:cubicBezTo>
                  <a:pt x="445558" y="4449229"/>
                  <a:pt x="508000" y="4462431"/>
                  <a:pt x="567765" y="4482353"/>
                </a:cubicBezTo>
                <a:cubicBezTo>
                  <a:pt x="622549" y="4522196"/>
                  <a:pt x="673537" y="4567867"/>
                  <a:pt x="732118" y="4601882"/>
                </a:cubicBezTo>
                <a:cubicBezTo>
                  <a:pt x="828425" y="4657802"/>
                  <a:pt x="936321" y="4692564"/>
                  <a:pt x="1030941" y="4751294"/>
                </a:cubicBezTo>
                <a:cubicBezTo>
                  <a:pt x="1081896" y="4782921"/>
                  <a:pt x="1124492" y="4826980"/>
                  <a:pt x="1165412" y="4870823"/>
                </a:cubicBezTo>
                <a:cubicBezTo>
                  <a:pt x="1194645" y="4902143"/>
                  <a:pt x="1213815" y="4941593"/>
                  <a:pt x="1240118" y="4975411"/>
                </a:cubicBezTo>
                <a:cubicBezTo>
                  <a:pt x="1248766" y="4986530"/>
                  <a:pt x="1260039" y="4995333"/>
                  <a:pt x="1270000" y="5005294"/>
                </a:cubicBezTo>
                <a:cubicBezTo>
                  <a:pt x="1255059" y="5075019"/>
                  <a:pt x="1252849" y="5148750"/>
                  <a:pt x="1225177" y="5214470"/>
                </a:cubicBezTo>
                <a:cubicBezTo>
                  <a:pt x="1211511" y="5246927"/>
                  <a:pt x="1168590" y="5258978"/>
                  <a:pt x="1150471" y="5289176"/>
                </a:cubicBezTo>
                <a:cubicBezTo>
                  <a:pt x="1137405" y="5310952"/>
                  <a:pt x="1145843" y="5340676"/>
                  <a:pt x="1135529" y="5363882"/>
                </a:cubicBezTo>
                <a:cubicBezTo>
                  <a:pt x="1108770" y="5424089"/>
                  <a:pt x="1082229" y="5420008"/>
                  <a:pt x="1045882" y="5468470"/>
                </a:cubicBezTo>
                <a:cubicBezTo>
                  <a:pt x="1028458" y="5491702"/>
                  <a:pt x="1014046" y="5517201"/>
                  <a:pt x="1001059" y="5543176"/>
                </a:cubicBezTo>
                <a:cubicBezTo>
                  <a:pt x="994016" y="5557263"/>
                  <a:pt x="994854" y="5574896"/>
                  <a:pt x="986118" y="5588000"/>
                </a:cubicBezTo>
                <a:cubicBezTo>
                  <a:pt x="974397" y="5605581"/>
                  <a:pt x="956235" y="5617882"/>
                  <a:pt x="941294" y="5632823"/>
                </a:cubicBezTo>
                <a:cubicBezTo>
                  <a:pt x="920540" y="5695086"/>
                  <a:pt x="898386" y="5769822"/>
                  <a:pt x="866588" y="5827058"/>
                </a:cubicBezTo>
                <a:cubicBezTo>
                  <a:pt x="859747" y="5839372"/>
                  <a:pt x="845506" y="5845941"/>
                  <a:pt x="836706" y="5856941"/>
                </a:cubicBezTo>
                <a:cubicBezTo>
                  <a:pt x="825489" y="5870963"/>
                  <a:pt x="818042" y="5887742"/>
                  <a:pt x="806824" y="5901764"/>
                </a:cubicBezTo>
                <a:cubicBezTo>
                  <a:pt x="769833" y="5948003"/>
                  <a:pt x="781538" y="5919169"/>
                  <a:pt x="732118" y="5961529"/>
                </a:cubicBezTo>
                <a:cubicBezTo>
                  <a:pt x="710727" y="5979864"/>
                  <a:pt x="672353" y="6021294"/>
                  <a:pt x="672353" y="6021294"/>
                </a:cubicBezTo>
                <a:cubicBezTo>
                  <a:pt x="646534" y="6124571"/>
                  <a:pt x="659221" y="6037578"/>
                  <a:pt x="672353" y="6155764"/>
                </a:cubicBezTo>
                <a:cubicBezTo>
                  <a:pt x="689482" y="6309929"/>
                  <a:pt x="668126" y="6471787"/>
                  <a:pt x="717177" y="6618941"/>
                </a:cubicBezTo>
                <a:cubicBezTo>
                  <a:pt x="741677" y="6692442"/>
                  <a:pt x="823842" y="6731575"/>
                  <a:pt x="881529" y="6783294"/>
                </a:cubicBezTo>
                <a:cubicBezTo>
                  <a:pt x="968416" y="6861193"/>
                  <a:pt x="1056828" y="6937779"/>
                  <a:pt x="1150471" y="7007411"/>
                </a:cubicBezTo>
                <a:cubicBezTo>
                  <a:pt x="1251340" y="7082416"/>
                  <a:pt x="1464235" y="7216588"/>
                  <a:pt x="1464235" y="7216588"/>
                </a:cubicBezTo>
                <a:cubicBezTo>
                  <a:pt x="1449294" y="7236510"/>
                  <a:pt x="1435354" y="7257223"/>
                  <a:pt x="1419412" y="7276353"/>
                </a:cubicBezTo>
                <a:cubicBezTo>
                  <a:pt x="1410394" y="7287175"/>
                  <a:pt x="1389529" y="7306235"/>
                  <a:pt x="1389529" y="7306235"/>
                </a:cubicBezTo>
              </a:path>
            </a:pathLst>
          </a:custGeom>
          <a:ln>
            <a:solidFill>
              <a:srgbClr val="526D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109882" y="-14941"/>
            <a:ext cx="1404471" cy="7022353"/>
          </a:xfrm>
          <a:custGeom>
            <a:avLst/>
            <a:gdLst>
              <a:gd name="connsiteX0" fmla="*/ 268942 w 1404471"/>
              <a:gd name="connsiteY0" fmla="*/ 0 h 7022353"/>
              <a:gd name="connsiteX1" fmla="*/ 313765 w 1404471"/>
              <a:gd name="connsiteY1" fmla="*/ 74706 h 7022353"/>
              <a:gd name="connsiteX2" fmla="*/ 239059 w 1404471"/>
              <a:gd name="connsiteY2" fmla="*/ 254000 h 7022353"/>
              <a:gd name="connsiteX3" fmla="*/ 283883 w 1404471"/>
              <a:gd name="connsiteY3" fmla="*/ 328706 h 7022353"/>
              <a:gd name="connsiteX4" fmla="*/ 702236 w 1404471"/>
              <a:gd name="connsiteY4" fmla="*/ 433294 h 7022353"/>
              <a:gd name="connsiteX5" fmla="*/ 791883 w 1404471"/>
              <a:gd name="connsiteY5" fmla="*/ 478117 h 7022353"/>
              <a:gd name="connsiteX6" fmla="*/ 866589 w 1404471"/>
              <a:gd name="connsiteY6" fmla="*/ 508000 h 7022353"/>
              <a:gd name="connsiteX7" fmla="*/ 806824 w 1404471"/>
              <a:gd name="connsiteY7" fmla="*/ 597647 h 7022353"/>
              <a:gd name="connsiteX8" fmla="*/ 762000 w 1404471"/>
              <a:gd name="connsiteY8" fmla="*/ 657412 h 7022353"/>
              <a:gd name="connsiteX9" fmla="*/ 702236 w 1404471"/>
              <a:gd name="connsiteY9" fmla="*/ 717176 h 7022353"/>
              <a:gd name="connsiteX10" fmla="*/ 657412 w 1404471"/>
              <a:gd name="connsiteY10" fmla="*/ 776941 h 7022353"/>
              <a:gd name="connsiteX11" fmla="*/ 582706 w 1404471"/>
              <a:gd name="connsiteY11" fmla="*/ 821765 h 7022353"/>
              <a:gd name="connsiteX12" fmla="*/ 537883 w 1404471"/>
              <a:gd name="connsiteY12" fmla="*/ 851647 h 7022353"/>
              <a:gd name="connsiteX13" fmla="*/ 567765 w 1404471"/>
              <a:gd name="connsiteY13" fmla="*/ 926353 h 7022353"/>
              <a:gd name="connsiteX14" fmla="*/ 747059 w 1404471"/>
              <a:gd name="connsiteY14" fmla="*/ 1120588 h 7022353"/>
              <a:gd name="connsiteX15" fmla="*/ 821765 w 1404471"/>
              <a:gd name="connsiteY15" fmla="*/ 1195294 h 7022353"/>
              <a:gd name="connsiteX16" fmla="*/ 986118 w 1404471"/>
              <a:gd name="connsiteY16" fmla="*/ 1329765 h 7022353"/>
              <a:gd name="connsiteX17" fmla="*/ 956236 w 1404471"/>
              <a:gd name="connsiteY17" fmla="*/ 1583765 h 7022353"/>
              <a:gd name="connsiteX18" fmla="*/ 911412 w 1404471"/>
              <a:gd name="connsiteY18" fmla="*/ 1613647 h 7022353"/>
              <a:gd name="connsiteX19" fmla="*/ 851647 w 1404471"/>
              <a:gd name="connsiteY19" fmla="*/ 1673412 h 7022353"/>
              <a:gd name="connsiteX20" fmla="*/ 821765 w 1404471"/>
              <a:gd name="connsiteY20" fmla="*/ 1733176 h 7022353"/>
              <a:gd name="connsiteX21" fmla="*/ 776942 w 1404471"/>
              <a:gd name="connsiteY21" fmla="*/ 1778000 h 7022353"/>
              <a:gd name="connsiteX22" fmla="*/ 672353 w 1404471"/>
              <a:gd name="connsiteY22" fmla="*/ 1852706 h 7022353"/>
              <a:gd name="connsiteX23" fmla="*/ 642471 w 1404471"/>
              <a:gd name="connsiteY23" fmla="*/ 1912470 h 7022353"/>
              <a:gd name="connsiteX24" fmla="*/ 657412 w 1404471"/>
              <a:gd name="connsiteY24" fmla="*/ 2106706 h 7022353"/>
              <a:gd name="connsiteX25" fmla="*/ 776942 w 1404471"/>
              <a:gd name="connsiteY25" fmla="*/ 2256117 h 7022353"/>
              <a:gd name="connsiteX26" fmla="*/ 866589 w 1404471"/>
              <a:gd name="connsiteY26" fmla="*/ 2360706 h 7022353"/>
              <a:gd name="connsiteX27" fmla="*/ 836706 w 1404471"/>
              <a:gd name="connsiteY27" fmla="*/ 2510117 h 7022353"/>
              <a:gd name="connsiteX28" fmla="*/ 776942 w 1404471"/>
              <a:gd name="connsiteY28" fmla="*/ 2540000 h 7022353"/>
              <a:gd name="connsiteX29" fmla="*/ 702236 w 1404471"/>
              <a:gd name="connsiteY29" fmla="*/ 2644588 h 7022353"/>
              <a:gd name="connsiteX30" fmla="*/ 747059 w 1404471"/>
              <a:gd name="connsiteY30" fmla="*/ 2734235 h 7022353"/>
              <a:gd name="connsiteX31" fmla="*/ 1045883 w 1404471"/>
              <a:gd name="connsiteY31" fmla="*/ 2898588 h 7022353"/>
              <a:gd name="connsiteX32" fmla="*/ 1374589 w 1404471"/>
              <a:gd name="connsiteY32" fmla="*/ 3062941 h 7022353"/>
              <a:gd name="connsiteX33" fmla="*/ 1404471 w 1404471"/>
              <a:gd name="connsiteY33" fmla="*/ 3107765 h 7022353"/>
              <a:gd name="connsiteX34" fmla="*/ 1314824 w 1404471"/>
              <a:gd name="connsiteY34" fmla="*/ 3376706 h 7022353"/>
              <a:gd name="connsiteX35" fmla="*/ 1180353 w 1404471"/>
              <a:gd name="connsiteY35" fmla="*/ 3436470 h 7022353"/>
              <a:gd name="connsiteX36" fmla="*/ 791883 w 1404471"/>
              <a:gd name="connsiteY36" fmla="*/ 3600823 h 7022353"/>
              <a:gd name="connsiteX37" fmla="*/ 612589 w 1404471"/>
              <a:gd name="connsiteY37" fmla="*/ 3705412 h 7022353"/>
              <a:gd name="connsiteX38" fmla="*/ 328706 w 1404471"/>
              <a:gd name="connsiteY38" fmla="*/ 3869765 h 7022353"/>
              <a:gd name="connsiteX39" fmla="*/ 254000 w 1404471"/>
              <a:gd name="connsiteY39" fmla="*/ 3899647 h 7022353"/>
              <a:gd name="connsiteX40" fmla="*/ 134471 w 1404471"/>
              <a:gd name="connsiteY40" fmla="*/ 3989294 h 7022353"/>
              <a:gd name="connsiteX41" fmla="*/ 29883 w 1404471"/>
              <a:gd name="connsiteY41" fmla="*/ 4093882 h 7022353"/>
              <a:gd name="connsiteX42" fmla="*/ 0 w 1404471"/>
              <a:gd name="connsiteY42" fmla="*/ 4123765 h 7022353"/>
              <a:gd name="connsiteX43" fmla="*/ 29883 w 1404471"/>
              <a:gd name="connsiteY43" fmla="*/ 4183529 h 7022353"/>
              <a:gd name="connsiteX44" fmla="*/ 74706 w 1404471"/>
              <a:gd name="connsiteY44" fmla="*/ 4213412 h 7022353"/>
              <a:gd name="connsiteX45" fmla="*/ 508000 w 1404471"/>
              <a:gd name="connsiteY45" fmla="*/ 4362823 h 7022353"/>
              <a:gd name="connsiteX46" fmla="*/ 672353 w 1404471"/>
              <a:gd name="connsiteY46" fmla="*/ 4437529 h 7022353"/>
              <a:gd name="connsiteX47" fmla="*/ 747059 w 1404471"/>
              <a:gd name="connsiteY47" fmla="*/ 4452470 h 7022353"/>
              <a:gd name="connsiteX48" fmla="*/ 776942 w 1404471"/>
              <a:gd name="connsiteY48" fmla="*/ 4482353 h 7022353"/>
              <a:gd name="connsiteX49" fmla="*/ 821765 w 1404471"/>
              <a:gd name="connsiteY49" fmla="*/ 4512235 h 7022353"/>
              <a:gd name="connsiteX50" fmla="*/ 791883 w 1404471"/>
              <a:gd name="connsiteY50" fmla="*/ 4691529 h 7022353"/>
              <a:gd name="connsiteX51" fmla="*/ 747059 w 1404471"/>
              <a:gd name="connsiteY51" fmla="*/ 4736353 h 7022353"/>
              <a:gd name="connsiteX52" fmla="*/ 672353 w 1404471"/>
              <a:gd name="connsiteY52" fmla="*/ 5035176 h 7022353"/>
              <a:gd name="connsiteX53" fmla="*/ 493059 w 1404471"/>
              <a:gd name="connsiteY53" fmla="*/ 5154706 h 7022353"/>
              <a:gd name="connsiteX54" fmla="*/ 478118 w 1404471"/>
              <a:gd name="connsiteY54" fmla="*/ 5199529 h 7022353"/>
              <a:gd name="connsiteX55" fmla="*/ 537883 w 1404471"/>
              <a:gd name="connsiteY55" fmla="*/ 5319059 h 7022353"/>
              <a:gd name="connsiteX56" fmla="*/ 657412 w 1404471"/>
              <a:gd name="connsiteY56" fmla="*/ 5393765 h 7022353"/>
              <a:gd name="connsiteX57" fmla="*/ 672353 w 1404471"/>
              <a:gd name="connsiteY57" fmla="*/ 5468470 h 7022353"/>
              <a:gd name="connsiteX58" fmla="*/ 597647 w 1404471"/>
              <a:gd name="connsiteY58" fmla="*/ 5647765 h 7022353"/>
              <a:gd name="connsiteX59" fmla="*/ 552824 w 1404471"/>
              <a:gd name="connsiteY59" fmla="*/ 5722470 h 7022353"/>
              <a:gd name="connsiteX60" fmla="*/ 418353 w 1404471"/>
              <a:gd name="connsiteY60" fmla="*/ 5871882 h 7022353"/>
              <a:gd name="connsiteX61" fmla="*/ 388471 w 1404471"/>
              <a:gd name="connsiteY61" fmla="*/ 5916706 h 7022353"/>
              <a:gd name="connsiteX62" fmla="*/ 672353 w 1404471"/>
              <a:gd name="connsiteY62" fmla="*/ 6081059 h 7022353"/>
              <a:gd name="connsiteX63" fmla="*/ 1045883 w 1404471"/>
              <a:gd name="connsiteY63" fmla="*/ 6155765 h 7022353"/>
              <a:gd name="connsiteX64" fmla="*/ 1090706 w 1404471"/>
              <a:gd name="connsiteY64" fmla="*/ 6185647 h 7022353"/>
              <a:gd name="connsiteX65" fmla="*/ 1105647 w 1404471"/>
              <a:gd name="connsiteY65" fmla="*/ 6230470 h 7022353"/>
              <a:gd name="connsiteX66" fmla="*/ 1045883 w 1404471"/>
              <a:gd name="connsiteY66" fmla="*/ 6394823 h 7022353"/>
              <a:gd name="connsiteX67" fmla="*/ 1016000 w 1404471"/>
              <a:gd name="connsiteY67" fmla="*/ 6439647 h 7022353"/>
              <a:gd name="connsiteX68" fmla="*/ 926353 w 1404471"/>
              <a:gd name="connsiteY68" fmla="*/ 6529294 h 7022353"/>
              <a:gd name="connsiteX69" fmla="*/ 896471 w 1404471"/>
              <a:gd name="connsiteY69" fmla="*/ 6589059 h 7022353"/>
              <a:gd name="connsiteX70" fmla="*/ 986118 w 1404471"/>
              <a:gd name="connsiteY70" fmla="*/ 6813176 h 7022353"/>
              <a:gd name="connsiteX71" fmla="*/ 1030942 w 1404471"/>
              <a:gd name="connsiteY71" fmla="*/ 6828117 h 7022353"/>
              <a:gd name="connsiteX72" fmla="*/ 1135530 w 1404471"/>
              <a:gd name="connsiteY72" fmla="*/ 6962588 h 7022353"/>
              <a:gd name="connsiteX73" fmla="*/ 1195294 w 1404471"/>
              <a:gd name="connsiteY73" fmla="*/ 7022353 h 702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404471" h="7022353">
                <a:moveTo>
                  <a:pt x="268942" y="0"/>
                </a:moveTo>
                <a:cubicBezTo>
                  <a:pt x="283883" y="24902"/>
                  <a:pt x="311833" y="45730"/>
                  <a:pt x="313765" y="74706"/>
                </a:cubicBezTo>
                <a:cubicBezTo>
                  <a:pt x="323004" y="213297"/>
                  <a:pt x="311066" y="205995"/>
                  <a:pt x="239059" y="254000"/>
                </a:cubicBezTo>
                <a:cubicBezTo>
                  <a:pt x="254000" y="278902"/>
                  <a:pt x="264760" y="306851"/>
                  <a:pt x="283883" y="328706"/>
                </a:cubicBezTo>
                <a:cubicBezTo>
                  <a:pt x="377525" y="435725"/>
                  <a:pt x="625975" y="420584"/>
                  <a:pt x="702236" y="433294"/>
                </a:cubicBezTo>
                <a:cubicBezTo>
                  <a:pt x="732118" y="448235"/>
                  <a:pt x="761468" y="464292"/>
                  <a:pt x="791883" y="478117"/>
                </a:cubicBezTo>
                <a:cubicBezTo>
                  <a:pt x="816299" y="489215"/>
                  <a:pt x="849835" y="487057"/>
                  <a:pt x="866589" y="508000"/>
                </a:cubicBezTo>
                <a:cubicBezTo>
                  <a:pt x="885868" y="532099"/>
                  <a:pt x="807906" y="596385"/>
                  <a:pt x="806824" y="597647"/>
                </a:cubicBezTo>
                <a:cubicBezTo>
                  <a:pt x="790618" y="616554"/>
                  <a:pt x="778398" y="638671"/>
                  <a:pt x="762000" y="657412"/>
                </a:cubicBezTo>
                <a:cubicBezTo>
                  <a:pt x="743448" y="678614"/>
                  <a:pt x="720788" y="695974"/>
                  <a:pt x="702236" y="717176"/>
                </a:cubicBezTo>
                <a:cubicBezTo>
                  <a:pt x="685838" y="735917"/>
                  <a:pt x="676153" y="760543"/>
                  <a:pt x="657412" y="776941"/>
                </a:cubicBezTo>
                <a:cubicBezTo>
                  <a:pt x="635557" y="796064"/>
                  <a:pt x="607332" y="806373"/>
                  <a:pt x="582706" y="821765"/>
                </a:cubicBezTo>
                <a:cubicBezTo>
                  <a:pt x="567479" y="831282"/>
                  <a:pt x="552824" y="841686"/>
                  <a:pt x="537883" y="851647"/>
                </a:cubicBezTo>
                <a:cubicBezTo>
                  <a:pt x="547844" y="876549"/>
                  <a:pt x="553966" y="903355"/>
                  <a:pt x="567765" y="926353"/>
                </a:cubicBezTo>
                <a:cubicBezTo>
                  <a:pt x="603376" y="985705"/>
                  <a:pt x="709852" y="1083381"/>
                  <a:pt x="747059" y="1120588"/>
                </a:cubicBezTo>
                <a:cubicBezTo>
                  <a:pt x="771961" y="1145490"/>
                  <a:pt x="792463" y="1175759"/>
                  <a:pt x="821765" y="1195294"/>
                </a:cubicBezTo>
                <a:cubicBezTo>
                  <a:pt x="940714" y="1274594"/>
                  <a:pt x="886017" y="1229664"/>
                  <a:pt x="986118" y="1329765"/>
                </a:cubicBezTo>
                <a:cubicBezTo>
                  <a:pt x="1019857" y="1430983"/>
                  <a:pt x="1021344" y="1410144"/>
                  <a:pt x="956236" y="1583765"/>
                </a:cubicBezTo>
                <a:cubicBezTo>
                  <a:pt x="949931" y="1600579"/>
                  <a:pt x="925046" y="1601961"/>
                  <a:pt x="911412" y="1613647"/>
                </a:cubicBezTo>
                <a:cubicBezTo>
                  <a:pt x="890021" y="1631982"/>
                  <a:pt x="868551" y="1650873"/>
                  <a:pt x="851647" y="1673412"/>
                </a:cubicBezTo>
                <a:cubicBezTo>
                  <a:pt x="838283" y="1691230"/>
                  <a:pt x="834711" y="1715052"/>
                  <a:pt x="821765" y="1733176"/>
                </a:cubicBezTo>
                <a:cubicBezTo>
                  <a:pt x="809484" y="1750370"/>
                  <a:pt x="792985" y="1764249"/>
                  <a:pt x="776942" y="1778000"/>
                </a:cubicBezTo>
                <a:cubicBezTo>
                  <a:pt x="744516" y="1805793"/>
                  <a:pt x="707822" y="1829060"/>
                  <a:pt x="672353" y="1852706"/>
                </a:cubicBezTo>
                <a:cubicBezTo>
                  <a:pt x="662392" y="1872627"/>
                  <a:pt x="643779" y="1890236"/>
                  <a:pt x="642471" y="1912470"/>
                </a:cubicBezTo>
                <a:cubicBezTo>
                  <a:pt x="638658" y="1977295"/>
                  <a:pt x="643325" y="2043316"/>
                  <a:pt x="657412" y="2106706"/>
                </a:cubicBezTo>
                <a:cubicBezTo>
                  <a:pt x="670423" y="2165255"/>
                  <a:pt x="742252" y="2217091"/>
                  <a:pt x="776942" y="2256117"/>
                </a:cubicBezTo>
                <a:cubicBezTo>
                  <a:pt x="930290" y="2428633"/>
                  <a:pt x="722827" y="2216944"/>
                  <a:pt x="866589" y="2360706"/>
                </a:cubicBezTo>
                <a:cubicBezTo>
                  <a:pt x="856628" y="2410510"/>
                  <a:pt x="859420" y="2464689"/>
                  <a:pt x="836706" y="2510117"/>
                </a:cubicBezTo>
                <a:cubicBezTo>
                  <a:pt x="826745" y="2530038"/>
                  <a:pt x="793853" y="2525505"/>
                  <a:pt x="776942" y="2540000"/>
                </a:cubicBezTo>
                <a:cubicBezTo>
                  <a:pt x="762527" y="2552356"/>
                  <a:pt x="716234" y="2623590"/>
                  <a:pt x="702236" y="2644588"/>
                </a:cubicBezTo>
                <a:cubicBezTo>
                  <a:pt x="717177" y="2674470"/>
                  <a:pt x="724483" y="2709607"/>
                  <a:pt x="747059" y="2734235"/>
                </a:cubicBezTo>
                <a:cubicBezTo>
                  <a:pt x="839291" y="2834852"/>
                  <a:pt x="923438" y="2840967"/>
                  <a:pt x="1045883" y="2898588"/>
                </a:cubicBezTo>
                <a:cubicBezTo>
                  <a:pt x="1156725" y="2950749"/>
                  <a:pt x="1374589" y="3062941"/>
                  <a:pt x="1374589" y="3062941"/>
                </a:cubicBezTo>
                <a:cubicBezTo>
                  <a:pt x="1384550" y="3077882"/>
                  <a:pt x="1404471" y="3089808"/>
                  <a:pt x="1404471" y="3107765"/>
                </a:cubicBezTo>
                <a:cubicBezTo>
                  <a:pt x="1404471" y="3225326"/>
                  <a:pt x="1386986" y="3294236"/>
                  <a:pt x="1314824" y="3376706"/>
                </a:cubicBezTo>
                <a:cubicBezTo>
                  <a:pt x="1285576" y="3410132"/>
                  <a:pt x="1213741" y="3425341"/>
                  <a:pt x="1180353" y="3436470"/>
                </a:cubicBezTo>
                <a:cubicBezTo>
                  <a:pt x="957668" y="3603484"/>
                  <a:pt x="1162470" y="3472542"/>
                  <a:pt x="791883" y="3600823"/>
                </a:cubicBezTo>
                <a:cubicBezTo>
                  <a:pt x="641313" y="3652944"/>
                  <a:pt x="712891" y="3644359"/>
                  <a:pt x="612589" y="3705412"/>
                </a:cubicBezTo>
                <a:cubicBezTo>
                  <a:pt x="519189" y="3762264"/>
                  <a:pt x="430228" y="3829157"/>
                  <a:pt x="328706" y="3869765"/>
                </a:cubicBezTo>
                <a:cubicBezTo>
                  <a:pt x="303804" y="3879726"/>
                  <a:pt x="277989" y="3887653"/>
                  <a:pt x="254000" y="3899647"/>
                </a:cubicBezTo>
                <a:cubicBezTo>
                  <a:pt x="225175" y="3914059"/>
                  <a:pt x="147665" y="3977200"/>
                  <a:pt x="134471" y="3989294"/>
                </a:cubicBezTo>
                <a:cubicBezTo>
                  <a:pt x="98127" y="4022609"/>
                  <a:pt x="64746" y="4059019"/>
                  <a:pt x="29883" y="4093882"/>
                </a:cubicBezTo>
                <a:lnTo>
                  <a:pt x="0" y="4123765"/>
                </a:lnTo>
                <a:cubicBezTo>
                  <a:pt x="9961" y="4143686"/>
                  <a:pt x="15624" y="4166419"/>
                  <a:pt x="29883" y="4183529"/>
                </a:cubicBezTo>
                <a:cubicBezTo>
                  <a:pt x="41379" y="4197324"/>
                  <a:pt x="59413" y="4204001"/>
                  <a:pt x="74706" y="4213412"/>
                </a:cubicBezTo>
                <a:cubicBezTo>
                  <a:pt x="319362" y="4363971"/>
                  <a:pt x="146765" y="4272514"/>
                  <a:pt x="508000" y="4362823"/>
                </a:cubicBezTo>
                <a:cubicBezTo>
                  <a:pt x="583628" y="4381730"/>
                  <a:pt x="596210" y="4409841"/>
                  <a:pt x="672353" y="4437529"/>
                </a:cubicBezTo>
                <a:cubicBezTo>
                  <a:pt x="696219" y="4446208"/>
                  <a:pt x="722157" y="4447490"/>
                  <a:pt x="747059" y="4452470"/>
                </a:cubicBezTo>
                <a:cubicBezTo>
                  <a:pt x="757020" y="4462431"/>
                  <a:pt x="765942" y="4473553"/>
                  <a:pt x="776942" y="4482353"/>
                </a:cubicBezTo>
                <a:cubicBezTo>
                  <a:pt x="790964" y="4493571"/>
                  <a:pt x="818243" y="4494627"/>
                  <a:pt x="821765" y="4512235"/>
                </a:cubicBezTo>
                <a:cubicBezTo>
                  <a:pt x="821872" y="4512768"/>
                  <a:pt x="807565" y="4664086"/>
                  <a:pt x="791883" y="4691529"/>
                </a:cubicBezTo>
                <a:cubicBezTo>
                  <a:pt x="781399" y="4709875"/>
                  <a:pt x="762000" y="4721412"/>
                  <a:pt x="747059" y="4736353"/>
                </a:cubicBezTo>
                <a:cubicBezTo>
                  <a:pt x="722157" y="4835961"/>
                  <a:pt x="725638" y="4947412"/>
                  <a:pt x="672353" y="5035176"/>
                </a:cubicBezTo>
                <a:cubicBezTo>
                  <a:pt x="635076" y="5096574"/>
                  <a:pt x="493059" y="5154706"/>
                  <a:pt x="493059" y="5154706"/>
                </a:cubicBezTo>
                <a:cubicBezTo>
                  <a:pt x="488079" y="5169647"/>
                  <a:pt x="473974" y="5184335"/>
                  <a:pt x="478118" y="5199529"/>
                </a:cubicBezTo>
                <a:cubicBezTo>
                  <a:pt x="489839" y="5242506"/>
                  <a:pt x="511682" y="5283033"/>
                  <a:pt x="537883" y="5319059"/>
                </a:cubicBezTo>
                <a:cubicBezTo>
                  <a:pt x="560049" y="5349537"/>
                  <a:pt x="624942" y="5377530"/>
                  <a:pt x="657412" y="5393765"/>
                </a:cubicBezTo>
                <a:cubicBezTo>
                  <a:pt x="662392" y="5418667"/>
                  <a:pt x="674301" y="5443150"/>
                  <a:pt x="672353" y="5468470"/>
                </a:cubicBezTo>
                <a:cubicBezTo>
                  <a:pt x="662883" y="5591575"/>
                  <a:pt x="651074" y="5567625"/>
                  <a:pt x="597647" y="5647765"/>
                </a:cubicBezTo>
                <a:cubicBezTo>
                  <a:pt x="581538" y="5671928"/>
                  <a:pt x="569905" y="5698984"/>
                  <a:pt x="552824" y="5722470"/>
                </a:cubicBezTo>
                <a:cubicBezTo>
                  <a:pt x="441586" y="5875422"/>
                  <a:pt x="519019" y="5754437"/>
                  <a:pt x="418353" y="5871882"/>
                </a:cubicBezTo>
                <a:cubicBezTo>
                  <a:pt x="406667" y="5885516"/>
                  <a:pt x="398432" y="5901765"/>
                  <a:pt x="388471" y="5916706"/>
                </a:cubicBezTo>
                <a:cubicBezTo>
                  <a:pt x="454390" y="6048544"/>
                  <a:pt x="417949" y="6008372"/>
                  <a:pt x="672353" y="6081059"/>
                </a:cubicBezTo>
                <a:cubicBezTo>
                  <a:pt x="794443" y="6115942"/>
                  <a:pt x="1045883" y="6155765"/>
                  <a:pt x="1045883" y="6155765"/>
                </a:cubicBezTo>
                <a:cubicBezTo>
                  <a:pt x="1060824" y="6165726"/>
                  <a:pt x="1079488" y="6171625"/>
                  <a:pt x="1090706" y="6185647"/>
                </a:cubicBezTo>
                <a:cubicBezTo>
                  <a:pt x="1100544" y="6197945"/>
                  <a:pt x="1107214" y="6214799"/>
                  <a:pt x="1105647" y="6230470"/>
                </a:cubicBezTo>
                <a:cubicBezTo>
                  <a:pt x="1100284" y="6284097"/>
                  <a:pt x="1073160" y="6347089"/>
                  <a:pt x="1045883" y="6394823"/>
                </a:cubicBezTo>
                <a:cubicBezTo>
                  <a:pt x="1036974" y="6410414"/>
                  <a:pt x="1027930" y="6426226"/>
                  <a:pt x="1016000" y="6439647"/>
                </a:cubicBezTo>
                <a:cubicBezTo>
                  <a:pt x="987924" y="6471232"/>
                  <a:pt x="926353" y="6529294"/>
                  <a:pt x="926353" y="6529294"/>
                </a:cubicBezTo>
                <a:cubicBezTo>
                  <a:pt x="916392" y="6549216"/>
                  <a:pt x="895082" y="6566829"/>
                  <a:pt x="896471" y="6589059"/>
                </a:cubicBezTo>
                <a:cubicBezTo>
                  <a:pt x="901728" y="6673166"/>
                  <a:pt x="913062" y="6764473"/>
                  <a:pt x="986118" y="6813176"/>
                </a:cubicBezTo>
                <a:cubicBezTo>
                  <a:pt x="999222" y="6821912"/>
                  <a:pt x="1016001" y="6823137"/>
                  <a:pt x="1030942" y="6828117"/>
                </a:cubicBezTo>
                <a:cubicBezTo>
                  <a:pt x="1181992" y="7054697"/>
                  <a:pt x="1018499" y="6822151"/>
                  <a:pt x="1135530" y="6962588"/>
                </a:cubicBezTo>
                <a:cubicBezTo>
                  <a:pt x="1187045" y="7024406"/>
                  <a:pt x="1139765" y="6994589"/>
                  <a:pt x="1195294" y="7022353"/>
                </a:cubicBezTo>
              </a:path>
            </a:pathLst>
          </a:cu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152400" y="1524000"/>
            <a:ext cx="1673412" cy="5663050"/>
          </a:xfrm>
          <a:custGeom>
            <a:avLst/>
            <a:gdLst>
              <a:gd name="connsiteX0" fmla="*/ 0 w 1673412"/>
              <a:gd name="connsiteY0" fmla="*/ 0 h 7187050"/>
              <a:gd name="connsiteX1" fmla="*/ 493059 w 1673412"/>
              <a:gd name="connsiteY1" fmla="*/ 104589 h 7187050"/>
              <a:gd name="connsiteX2" fmla="*/ 747059 w 1673412"/>
              <a:gd name="connsiteY2" fmla="*/ 194236 h 7187050"/>
              <a:gd name="connsiteX3" fmla="*/ 821765 w 1673412"/>
              <a:gd name="connsiteY3" fmla="*/ 239059 h 7187050"/>
              <a:gd name="connsiteX4" fmla="*/ 866588 w 1673412"/>
              <a:gd name="connsiteY4" fmla="*/ 388471 h 7187050"/>
              <a:gd name="connsiteX5" fmla="*/ 836706 w 1673412"/>
              <a:gd name="connsiteY5" fmla="*/ 657412 h 7187050"/>
              <a:gd name="connsiteX6" fmla="*/ 791882 w 1673412"/>
              <a:gd name="connsiteY6" fmla="*/ 776941 h 7187050"/>
              <a:gd name="connsiteX7" fmla="*/ 642471 w 1673412"/>
              <a:gd name="connsiteY7" fmla="*/ 896471 h 7187050"/>
              <a:gd name="connsiteX8" fmla="*/ 403412 w 1673412"/>
              <a:gd name="connsiteY8" fmla="*/ 1045883 h 7187050"/>
              <a:gd name="connsiteX9" fmla="*/ 313765 w 1673412"/>
              <a:gd name="connsiteY9" fmla="*/ 1120589 h 7187050"/>
              <a:gd name="connsiteX10" fmla="*/ 388471 w 1673412"/>
              <a:gd name="connsiteY10" fmla="*/ 1314824 h 7187050"/>
              <a:gd name="connsiteX11" fmla="*/ 522941 w 1673412"/>
              <a:gd name="connsiteY11" fmla="*/ 1419412 h 7187050"/>
              <a:gd name="connsiteX12" fmla="*/ 567765 w 1673412"/>
              <a:gd name="connsiteY12" fmla="*/ 1494118 h 7187050"/>
              <a:gd name="connsiteX13" fmla="*/ 627529 w 1673412"/>
              <a:gd name="connsiteY13" fmla="*/ 1553883 h 7187050"/>
              <a:gd name="connsiteX14" fmla="*/ 642471 w 1673412"/>
              <a:gd name="connsiteY14" fmla="*/ 1628589 h 7187050"/>
              <a:gd name="connsiteX15" fmla="*/ 597647 w 1673412"/>
              <a:gd name="connsiteY15" fmla="*/ 2017059 h 7187050"/>
              <a:gd name="connsiteX16" fmla="*/ 582706 w 1673412"/>
              <a:gd name="connsiteY16" fmla="*/ 2061883 h 7187050"/>
              <a:gd name="connsiteX17" fmla="*/ 522941 w 1673412"/>
              <a:gd name="connsiteY17" fmla="*/ 2136589 h 7187050"/>
              <a:gd name="connsiteX18" fmla="*/ 582706 w 1673412"/>
              <a:gd name="connsiteY18" fmla="*/ 2241177 h 7187050"/>
              <a:gd name="connsiteX19" fmla="*/ 657412 w 1673412"/>
              <a:gd name="connsiteY19" fmla="*/ 2271059 h 7187050"/>
              <a:gd name="connsiteX20" fmla="*/ 762000 w 1673412"/>
              <a:gd name="connsiteY20" fmla="*/ 2315883 h 7187050"/>
              <a:gd name="connsiteX21" fmla="*/ 1150471 w 1673412"/>
              <a:gd name="connsiteY21" fmla="*/ 2540000 h 7187050"/>
              <a:gd name="connsiteX22" fmla="*/ 1628588 w 1673412"/>
              <a:gd name="connsiteY22" fmla="*/ 2764118 h 7187050"/>
              <a:gd name="connsiteX23" fmla="*/ 1673412 w 1673412"/>
              <a:gd name="connsiteY23" fmla="*/ 2808941 h 7187050"/>
              <a:gd name="connsiteX24" fmla="*/ 1509059 w 1673412"/>
              <a:gd name="connsiteY24" fmla="*/ 2913530 h 7187050"/>
              <a:gd name="connsiteX25" fmla="*/ 1016000 w 1673412"/>
              <a:gd name="connsiteY25" fmla="*/ 2928471 h 7187050"/>
              <a:gd name="connsiteX26" fmla="*/ 956235 w 1673412"/>
              <a:gd name="connsiteY26" fmla="*/ 2943412 h 7187050"/>
              <a:gd name="connsiteX27" fmla="*/ 717176 w 1673412"/>
              <a:gd name="connsiteY27" fmla="*/ 2973294 h 7187050"/>
              <a:gd name="connsiteX28" fmla="*/ 493059 w 1673412"/>
              <a:gd name="connsiteY28" fmla="*/ 3018118 h 7187050"/>
              <a:gd name="connsiteX29" fmla="*/ 373529 w 1673412"/>
              <a:gd name="connsiteY29" fmla="*/ 3062941 h 7187050"/>
              <a:gd name="connsiteX30" fmla="*/ 268941 w 1673412"/>
              <a:gd name="connsiteY30" fmla="*/ 3152589 h 7187050"/>
              <a:gd name="connsiteX31" fmla="*/ 149412 w 1673412"/>
              <a:gd name="connsiteY31" fmla="*/ 3287059 h 7187050"/>
              <a:gd name="connsiteX32" fmla="*/ 119529 w 1673412"/>
              <a:gd name="connsiteY32" fmla="*/ 3406589 h 7187050"/>
              <a:gd name="connsiteX33" fmla="*/ 104588 w 1673412"/>
              <a:gd name="connsiteY33" fmla="*/ 3585883 h 7187050"/>
              <a:gd name="connsiteX34" fmla="*/ 74706 w 1673412"/>
              <a:gd name="connsiteY34" fmla="*/ 3660589 h 7187050"/>
              <a:gd name="connsiteX35" fmla="*/ 29882 w 1673412"/>
              <a:gd name="connsiteY35" fmla="*/ 3780118 h 7187050"/>
              <a:gd name="connsiteX36" fmla="*/ 14941 w 1673412"/>
              <a:gd name="connsiteY36" fmla="*/ 3869765 h 7187050"/>
              <a:gd name="connsiteX37" fmla="*/ 74706 w 1673412"/>
              <a:gd name="connsiteY37" fmla="*/ 4034118 h 7187050"/>
              <a:gd name="connsiteX38" fmla="*/ 582706 w 1673412"/>
              <a:gd name="connsiteY38" fmla="*/ 4258236 h 7187050"/>
              <a:gd name="connsiteX39" fmla="*/ 1150471 w 1673412"/>
              <a:gd name="connsiteY39" fmla="*/ 4497294 h 7187050"/>
              <a:gd name="connsiteX40" fmla="*/ 1344706 w 1673412"/>
              <a:gd name="connsiteY40" fmla="*/ 4572000 h 7187050"/>
              <a:gd name="connsiteX41" fmla="*/ 1494118 w 1673412"/>
              <a:gd name="connsiteY41" fmla="*/ 4631765 h 7187050"/>
              <a:gd name="connsiteX42" fmla="*/ 1434353 w 1673412"/>
              <a:gd name="connsiteY42" fmla="*/ 4661647 h 7187050"/>
              <a:gd name="connsiteX43" fmla="*/ 1494118 w 1673412"/>
              <a:gd name="connsiteY43" fmla="*/ 4676589 h 7187050"/>
              <a:gd name="connsiteX44" fmla="*/ 1583765 w 1673412"/>
              <a:gd name="connsiteY44" fmla="*/ 4721412 h 7187050"/>
              <a:gd name="connsiteX45" fmla="*/ 1628588 w 1673412"/>
              <a:gd name="connsiteY45" fmla="*/ 4736353 h 7187050"/>
              <a:gd name="connsiteX46" fmla="*/ 1658471 w 1673412"/>
              <a:gd name="connsiteY46" fmla="*/ 4781177 h 7187050"/>
              <a:gd name="connsiteX47" fmla="*/ 1524000 w 1673412"/>
              <a:gd name="connsiteY47" fmla="*/ 5005294 h 7187050"/>
              <a:gd name="connsiteX48" fmla="*/ 1464235 w 1673412"/>
              <a:gd name="connsiteY48" fmla="*/ 5035177 h 7187050"/>
              <a:gd name="connsiteX49" fmla="*/ 1389529 w 1673412"/>
              <a:gd name="connsiteY49" fmla="*/ 5109883 h 7187050"/>
              <a:gd name="connsiteX50" fmla="*/ 1075765 w 1673412"/>
              <a:gd name="connsiteY50" fmla="*/ 5169647 h 7187050"/>
              <a:gd name="connsiteX51" fmla="*/ 866588 w 1673412"/>
              <a:gd name="connsiteY51" fmla="*/ 5184589 h 7187050"/>
              <a:gd name="connsiteX52" fmla="*/ 747059 w 1673412"/>
              <a:gd name="connsiteY52" fmla="*/ 5214471 h 7187050"/>
              <a:gd name="connsiteX53" fmla="*/ 702235 w 1673412"/>
              <a:gd name="connsiteY53" fmla="*/ 5244353 h 7187050"/>
              <a:gd name="connsiteX54" fmla="*/ 866588 w 1673412"/>
              <a:gd name="connsiteY54" fmla="*/ 5334000 h 7187050"/>
              <a:gd name="connsiteX55" fmla="*/ 1150471 w 1673412"/>
              <a:gd name="connsiteY55" fmla="*/ 5438589 h 7187050"/>
              <a:gd name="connsiteX56" fmla="*/ 1359647 w 1673412"/>
              <a:gd name="connsiteY56" fmla="*/ 5498353 h 7187050"/>
              <a:gd name="connsiteX57" fmla="*/ 1583765 w 1673412"/>
              <a:gd name="connsiteY57" fmla="*/ 5602941 h 7187050"/>
              <a:gd name="connsiteX58" fmla="*/ 1509059 w 1673412"/>
              <a:gd name="connsiteY58" fmla="*/ 5767294 h 7187050"/>
              <a:gd name="connsiteX59" fmla="*/ 1404471 w 1673412"/>
              <a:gd name="connsiteY59" fmla="*/ 5827059 h 7187050"/>
              <a:gd name="connsiteX60" fmla="*/ 1299882 w 1673412"/>
              <a:gd name="connsiteY60" fmla="*/ 5871883 h 7187050"/>
              <a:gd name="connsiteX61" fmla="*/ 1225176 w 1673412"/>
              <a:gd name="connsiteY61" fmla="*/ 5916706 h 7187050"/>
              <a:gd name="connsiteX62" fmla="*/ 1135529 w 1673412"/>
              <a:gd name="connsiteY62" fmla="*/ 5976471 h 7187050"/>
              <a:gd name="connsiteX63" fmla="*/ 1030941 w 1673412"/>
              <a:gd name="connsiteY63" fmla="*/ 6110941 h 7187050"/>
              <a:gd name="connsiteX64" fmla="*/ 1016000 w 1673412"/>
              <a:gd name="connsiteY64" fmla="*/ 6155765 h 7187050"/>
              <a:gd name="connsiteX65" fmla="*/ 971176 w 1673412"/>
              <a:gd name="connsiteY65" fmla="*/ 6200589 h 7187050"/>
              <a:gd name="connsiteX66" fmla="*/ 956235 w 1673412"/>
              <a:gd name="connsiteY66" fmla="*/ 6275294 h 7187050"/>
              <a:gd name="connsiteX67" fmla="*/ 1105647 w 1673412"/>
              <a:gd name="connsiteY67" fmla="*/ 6469530 h 7187050"/>
              <a:gd name="connsiteX68" fmla="*/ 1270000 w 1673412"/>
              <a:gd name="connsiteY68" fmla="*/ 6648824 h 7187050"/>
              <a:gd name="connsiteX69" fmla="*/ 1314824 w 1673412"/>
              <a:gd name="connsiteY69" fmla="*/ 7112000 h 7187050"/>
              <a:gd name="connsiteX70" fmla="*/ 1329765 w 1673412"/>
              <a:gd name="connsiteY70" fmla="*/ 7186706 h 718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673412" h="7187050">
                <a:moveTo>
                  <a:pt x="0" y="0"/>
                </a:moveTo>
                <a:cubicBezTo>
                  <a:pt x="229804" y="28725"/>
                  <a:pt x="134002" y="12260"/>
                  <a:pt x="493059" y="104589"/>
                </a:cubicBezTo>
                <a:cubicBezTo>
                  <a:pt x="584591" y="128126"/>
                  <a:pt x="663401" y="152407"/>
                  <a:pt x="747059" y="194236"/>
                </a:cubicBezTo>
                <a:cubicBezTo>
                  <a:pt x="773033" y="207223"/>
                  <a:pt x="796863" y="224118"/>
                  <a:pt x="821765" y="239059"/>
                </a:cubicBezTo>
                <a:cubicBezTo>
                  <a:pt x="822118" y="240119"/>
                  <a:pt x="867491" y="368600"/>
                  <a:pt x="866588" y="388471"/>
                </a:cubicBezTo>
                <a:cubicBezTo>
                  <a:pt x="862492" y="478577"/>
                  <a:pt x="853740" y="568836"/>
                  <a:pt x="836706" y="657412"/>
                </a:cubicBezTo>
                <a:cubicBezTo>
                  <a:pt x="828670" y="699199"/>
                  <a:pt x="818715" y="743915"/>
                  <a:pt x="791882" y="776941"/>
                </a:cubicBezTo>
                <a:cubicBezTo>
                  <a:pt x="751663" y="826442"/>
                  <a:pt x="693817" y="858637"/>
                  <a:pt x="642471" y="896471"/>
                </a:cubicBezTo>
                <a:cubicBezTo>
                  <a:pt x="187953" y="1231380"/>
                  <a:pt x="768420" y="793184"/>
                  <a:pt x="403412" y="1045883"/>
                </a:cubicBezTo>
                <a:cubicBezTo>
                  <a:pt x="371430" y="1068024"/>
                  <a:pt x="343647" y="1095687"/>
                  <a:pt x="313765" y="1120589"/>
                </a:cubicBezTo>
                <a:cubicBezTo>
                  <a:pt x="289052" y="1219440"/>
                  <a:pt x="278792" y="1197833"/>
                  <a:pt x="388471" y="1314824"/>
                </a:cubicBezTo>
                <a:cubicBezTo>
                  <a:pt x="427309" y="1356251"/>
                  <a:pt x="522941" y="1419412"/>
                  <a:pt x="522941" y="1419412"/>
                </a:cubicBezTo>
                <a:cubicBezTo>
                  <a:pt x="537882" y="1444314"/>
                  <a:pt x="549936" y="1471195"/>
                  <a:pt x="567765" y="1494118"/>
                </a:cubicBezTo>
                <a:cubicBezTo>
                  <a:pt x="585062" y="1516357"/>
                  <a:pt x="613847" y="1529255"/>
                  <a:pt x="627529" y="1553883"/>
                </a:cubicBezTo>
                <a:cubicBezTo>
                  <a:pt x="639862" y="1576082"/>
                  <a:pt x="637490" y="1603687"/>
                  <a:pt x="642471" y="1628589"/>
                </a:cubicBezTo>
                <a:cubicBezTo>
                  <a:pt x="625956" y="1958874"/>
                  <a:pt x="659067" y="1832797"/>
                  <a:pt x="597647" y="2017059"/>
                </a:cubicBezTo>
                <a:cubicBezTo>
                  <a:pt x="592667" y="2032000"/>
                  <a:pt x="591442" y="2048779"/>
                  <a:pt x="582706" y="2061883"/>
                </a:cubicBezTo>
                <a:cubicBezTo>
                  <a:pt x="545010" y="2118427"/>
                  <a:pt x="565521" y="2094009"/>
                  <a:pt x="522941" y="2136589"/>
                </a:cubicBezTo>
                <a:cubicBezTo>
                  <a:pt x="542863" y="2171452"/>
                  <a:pt x="554313" y="2212785"/>
                  <a:pt x="582706" y="2241177"/>
                </a:cubicBezTo>
                <a:cubicBezTo>
                  <a:pt x="601671" y="2260142"/>
                  <a:pt x="632903" y="2260166"/>
                  <a:pt x="657412" y="2271059"/>
                </a:cubicBezTo>
                <a:cubicBezTo>
                  <a:pt x="768197" y="2320296"/>
                  <a:pt x="669930" y="2285191"/>
                  <a:pt x="762000" y="2315883"/>
                </a:cubicBezTo>
                <a:cubicBezTo>
                  <a:pt x="908894" y="2426052"/>
                  <a:pt x="863645" y="2396587"/>
                  <a:pt x="1150471" y="2540000"/>
                </a:cubicBezTo>
                <a:cubicBezTo>
                  <a:pt x="1307902" y="2618715"/>
                  <a:pt x="1628588" y="2764118"/>
                  <a:pt x="1628588" y="2764118"/>
                </a:cubicBezTo>
                <a:cubicBezTo>
                  <a:pt x="1643529" y="2779059"/>
                  <a:pt x="1673412" y="2787811"/>
                  <a:pt x="1673412" y="2808941"/>
                </a:cubicBezTo>
                <a:cubicBezTo>
                  <a:pt x="1673412" y="2893919"/>
                  <a:pt x="1563489" y="2911881"/>
                  <a:pt x="1509059" y="2913530"/>
                </a:cubicBezTo>
                <a:lnTo>
                  <a:pt x="1016000" y="2928471"/>
                </a:lnTo>
                <a:cubicBezTo>
                  <a:pt x="996078" y="2933451"/>
                  <a:pt x="976531" y="2940290"/>
                  <a:pt x="956235" y="2943412"/>
                </a:cubicBezTo>
                <a:cubicBezTo>
                  <a:pt x="794068" y="2968360"/>
                  <a:pt x="860707" y="2947197"/>
                  <a:pt x="717176" y="2973294"/>
                </a:cubicBezTo>
                <a:cubicBezTo>
                  <a:pt x="642220" y="2986922"/>
                  <a:pt x="563795" y="2989824"/>
                  <a:pt x="493059" y="3018118"/>
                </a:cubicBezTo>
                <a:cubicBezTo>
                  <a:pt x="403730" y="3053849"/>
                  <a:pt x="443797" y="3039519"/>
                  <a:pt x="373529" y="3062941"/>
                </a:cubicBezTo>
                <a:cubicBezTo>
                  <a:pt x="311621" y="3155805"/>
                  <a:pt x="384787" y="3059913"/>
                  <a:pt x="268941" y="3152589"/>
                </a:cubicBezTo>
                <a:cubicBezTo>
                  <a:pt x="211241" y="3198749"/>
                  <a:pt x="190888" y="3231756"/>
                  <a:pt x="149412" y="3287059"/>
                </a:cubicBezTo>
                <a:cubicBezTo>
                  <a:pt x="133557" y="3334625"/>
                  <a:pt x="126085" y="3350865"/>
                  <a:pt x="119529" y="3406589"/>
                </a:cubicBezTo>
                <a:cubicBezTo>
                  <a:pt x="112522" y="3466150"/>
                  <a:pt x="115010" y="3526824"/>
                  <a:pt x="104588" y="3585883"/>
                </a:cubicBezTo>
                <a:cubicBezTo>
                  <a:pt x="99927" y="3612295"/>
                  <a:pt x="83187" y="3635145"/>
                  <a:pt x="74706" y="3660589"/>
                </a:cubicBezTo>
                <a:cubicBezTo>
                  <a:pt x="34022" y="3782643"/>
                  <a:pt x="91012" y="3657860"/>
                  <a:pt x="29882" y="3780118"/>
                </a:cubicBezTo>
                <a:cubicBezTo>
                  <a:pt x="24902" y="3810000"/>
                  <a:pt x="9676" y="3839931"/>
                  <a:pt x="14941" y="3869765"/>
                </a:cubicBezTo>
                <a:cubicBezTo>
                  <a:pt x="25072" y="3927172"/>
                  <a:pt x="47431" y="3982598"/>
                  <a:pt x="74706" y="4034118"/>
                </a:cubicBezTo>
                <a:cubicBezTo>
                  <a:pt x="172269" y="4218404"/>
                  <a:pt x="399785" y="4195965"/>
                  <a:pt x="582706" y="4258236"/>
                </a:cubicBezTo>
                <a:cubicBezTo>
                  <a:pt x="843683" y="4347079"/>
                  <a:pt x="888579" y="4386189"/>
                  <a:pt x="1150471" y="4497294"/>
                </a:cubicBezTo>
                <a:cubicBezTo>
                  <a:pt x="1214331" y="4524386"/>
                  <a:pt x="1280299" y="4546237"/>
                  <a:pt x="1344706" y="4572000"/>
                </a:cubicBezTo>
                <a:cubicBezTo>
                  <a:pt x="1514795" y="4640036"/>
                  <a:pt x="1392124" y="4597768"/>
                  <a:pt x="1494118" y="4631765"/>
                </a:cubicBezTo>
                <a:cubicBezTo>
                  <a:pt x="1474196" y="4641726"/>
                  <a:pt x="1434353" y="4639374"/>
                  <a:pt x="1434353" y="4661647"/>
                </a:cubicBezTo>
                <a:cubicBezTo>
                  <a:pt x="1434353" y="4682182"/>
                  <a:pt x="1474373" y="4670948"/>
                  <a:pt x="1494118" y="4676589"/>
                </a:cubicBezTo>
                <a:cubicBezTo>
                  <a:pt x="1581747" y="4701626"/>
                  <a:pt x="1496454" y="4677757"/>
                  <a:pt x="1583765" y="4721412"/>
                </a:cubicBezTo>
                <a:cubicBezTo>
                  <a:pt x="1597852" y="4728455"/>
                  <a:pt x="1613647" y="4731373"/>
                  <a:pt x="1628588" y="4736353"/>
                </a:cubicBezTo>
                <a:cubicBezTo>
                  <a:pt x="1638549" y="4751294"/>
                  <a:pt x="1662234" y="4763618"/>
                  <a:pt x="1658471" y="4781177"/>
                </a:cubicBezTo>
                <a:cubicBezTo>
                  <a:pt x="1640448" y="4865287"/>
                  <a:pt x="1594323" y="4952552"/>
                  <a:pt x="1524000" y="5005294"/>
                </a:cubicBezTo>
                <a:cubicBezTo>
                  <a:pt x="1506181" y="5018658"/>
                  <a:pt x="1481816" y="5021503"/>
                  <a:pt x="1464235" y="5035177"/>
                </a:cubicBezTo>
                <a:cubicBezTo>
                  <a:pt x="1436437" y="5056798"/>
                  <a:pt x="1422808" y="5098363"/>
                  <a:pt x="1389529" y="5109883"/>
                </a:cubicBezTo>
                <a:cubicBezTo>
                  <a:pt x="1288918" y="5144710"/>
                  <a:pt x="1181163" y="5154590"/>
                  <a:pt x="1075765" y="5169647"/>
                </a:cubicBezTo>
                <a:cubicBezTo>
                  <a:pt x="1006564" y="5179533"/>
                  <a:pt x="936314" y="5179608"/>
                  <a:pt x="866588" y="5184589"/>
                </a:cubicBezTo>
                <a:cubicBezTo>
                  <a:pt x="826745" y="5194550"/>
                  <a:pt x="785656" y="5200436"/>
                  <a:pt x="747059" y="5214471"/>
                </a:cubicBezTo>
                <a:cubicBezTo>
                  <a:pt x="730183" y="5220608"/>
                  <a:pt x="689537" y="5231655"/>
                  <a:pt x="702235" y="5244353"/>
                </a:cubicBezTo>
                <a:cubicBezTo>
                  <a:pt x="746361" y="5288479"/>
                  <a:pt x="809329" y="5309188"/>
                  <a:pt x="866588" y="5334000"/>
                </a:cubicBezTo>
                <a:cubicBezTo>
                  <a:pt x="959119" y="5374097"/>
                  <a:pt x="1054801" y="5406699"/>
                  <a:pt x="1150471" y="5438589"/>
                </a:cubicBezTo>
                <a:cubicBezTo>
                  <a:pt x="1219265" y="5461520"/>
                  <a:pt x="1291121" y="5474633"/>
                  <a:pt x="1359647" y="5498353"/>
                </a:cubicBezTo>
                <a:cubicBezTo>
                  <a:pt x="1512422" y="5551237"/>
                  <a:pt x="1497022" y="5545113"/>
                  <a:pt x="1583765" y="5602941"/>
                </a:cubicBezTo>
                <a:cubicBezTo>
                  <a:pt x="1558863" y="5657725"/>
                  <a:pt x="1546652" y="5720303"/>
                  <a:pt x="1509059" y="5767294"/>
                </a:cubicBezTo>
                <a:cubicBezTo>
                  <a:pt x="1483976" y="5798648"/>
                  <a:pt x="1440385" y="5809102"/>
                  <a:pt x="1404471" y="5827059"/>
                </a:cubicBezTo>
                <a:cubicBezTo>
                  <a:pt x="1370546" y="5844022"/>
                  <a:pt x="1333808" y="5854920"/>
                  <a:pt x="1299882" y="5871883"/>
                </a:cubicBezTo>
                <a:cubicBezTo>
                  <a:pt x="1273907" y="5884870"/>
                  <a:pt x="1250562" y="5902603"/>
                  <a:pt x="1225176" y="5916706"/>
                </a:cubicBezTo>
                <a:cubicBezTo>
                  <a:pt x="1143769" y="5961933"/>
                  <a:pt x="1186882" y="5925120"/>
                  <a:pt x="1135529" y="5976471"/>
                </a:cubicBezTo>
                <a:cubicBezTo>
                  <a:pt x="1061294" y="6124944"/>
                  <a:pt x="1166623" y="5930032"/>
                  <a:pt x="1030941" y="6110941"/>
                </a:cubicBezTo>
                <a:cubicBezTo>
                  <a:pt x="1021491" y="6123541"/>
                  <a:pt x="1024736" y="6142661"/>
                  <a:pt x="1016000" y="6155765"/>
                </a:cubicBezTo>
                <a:cubicBezTo>
                  <a:pt x="1004279" y="6173346"/>
                  <a:pt x="986117" y="6185648"/>
                  <a:pt x="971176" y="6200589"/>
                </a:cubicBezTo>
                <a:cubicBezTo>
                  <a:pt x="966196" y="6225491"/>
                  <a:pt x="948767" y="6251022"/>
                  <a:pt x="956235" y="6275294"/>
                </a:cubicBezTo>
                <a:cubicBezTo>
                  <a:pt x="983292" y="6363229"/>
                  <a:pt x="1047422" y="6407666"/>
                  <a:pt x="1105647" y="6469530"/>
                </a:cubicBezTo>
                <a:cubicBezTo>
                  <a:pt x="1161213" y="6528569"/>
                  <a:pt x="1270000" y="6648824"/>
                  <a:pt x="1270000" y="6648824"/>
                </a:cubicBezTo>
                <a:cubicBezTo>
                  <a:pt x="1299763" y="6827406"/>
                  <a:pt x="1306077" y="6849586"/>
                  <a:pt x="1314824" y="7112000"/>
                </a:cubicBezTo>
                <a:cubicBezTo>
                  <a:pt x="1317640" y="7196474"/>
                  <a:pt x="1266755" y="7186706"/>
                  <a:pt x="1329765" y="7186706"/>
                </a:cubicBezTo>
              </a:path>
            </a:pathLst>
          </a:cu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srgbClr val="00FF00"/>
                </a:solidFill>
              </a:ln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574118" y="-29882"/>
            <a:ext cx="1234860" cy="7067176"/>
          </a:xfrm>
          <a:custGeom>
            <a:avLst/>
            <a:gdLst>
              <a:gd name="connsiteX0" fmla="*/ 0 w 1234860"/>
              <a:gd name="connsiteY0" fmla="*/ 0 h 7067176"/>
              <a:gd name="connsiteX1" fmla="*/ 119529 w 1234860"/>
              <a:gd name="connsiteY1" fmla="*/ 59764 h 7067176"/>
              <a:gd name="connsiteX2" fmla="*/ 179294 w 1234860"/>
              <a:gd name="connsiteY2" fmla="*/ 104588 h 7067176"/>
              <a:gd name="connsiteX3" fmla="*/ 762000 w 1234860"/>
              <a:gd name="connsiteY3" fmla="*/ 209176 h 7067176"/>
              <a:gd name="connsiteX4" fmla="*/ 1030941 w 1234860"/>
              <a:gd name="connsiteY4" fmla="*/ 283882 h 7067176"/>
              <a:gd name="connsiteX5" fmla="*/ 1135529 w 1234860"/>
              <a:gd name="connsiteY5" fmla="*/ 358588 h 7067176"/>
              <a:gd name="connsiteX6" fmla="*/ 1105647 w 1234860"/>
              <a:gd name="connsiteY6" fmla="*/ 642470 h 7067176"/>
              <a:gd name="connsiteX7" fmla="*/ 986117 w 1234860"/>
              <a:gd name="connsiteY7" fmla="*/ 732117 h 7067176"/>
              <a:gd name="connsiteX8" fmla="*/ 866588 w 1234860"/>
              <a:gd name="connsiteY8" fmla="*/ 836706 h 7067176"/>
              <a:gd name="connsiteX9" fmla="*/ 687294 w 1234860"/>
              <a:gd name="connsiteY9" fmla="*/ 926353 h 7067176"/>
              <a:gd name="connsiteX10" fmla="*/ 597647 w 1234860"/>
              <a:gd name="connsiteY10" fmla="*/ 956235 h 7067176"/>
              <a:gd name="connsiteX11" fmla="*/ 567764 w 1234860"/>
              <a:gd name="connsiteY11" fmla="*/ 1001058 h 7067176"/>
              <a:gd name="connsiteX12" fmla="*/ 582706 w 1234860"/>
              <a:gd name="connsiteY12" fmla="*/ 1240117 h 7067176"/>
              <a:gd name="connsiteX13" fmla="*/ 627529 w 1234860"/>
              <a:gd name="connsiteY13" fmla="*/ 1270000 h 7067176"/>
              <a:gd name="connsiteX14" fmla="*/ 582706 w 1234860"/>
              <a:gd name="connsiteY14" fmla="*/ 1419411 h 7067176"/>
              <a:gd name="connsiteX15" fmla="*/ 403411 w 1234860"/>
              <a:gd name="connsiteY15" fmla="*/ 1628588 h 7067176"/>
              <a:gd name="connsiteX16" fmla="*/ 328706 w 1234860"/>
              <a:gd name="connsiteY16" fmla="*/ 1792941 h 7067176"/>
              <a:gd name="connsiteX17" fmla="*/ 358588 w 1234860"/>
              <a:gd name="connsiteY17" fmla="*/ 1897529 h 7067176"/>
              <a:gd name="connsiteX18" fmla="*/ 478117 w 1234860"/>
              <a:gd name="connsiteY18" fmla="*/ 1987176 h 7067176"/>
              <a:gd name="connsiteX19" fmla="*/ 537882 w 1234860"/>
              <a:gd name="connsiteY19" fmla="*/ 2061882 h 7067176"/>
              <a:gd name="connsiteX20" fmla="*/ 582706 w 1234860"/>
              <a:gd name="connsiteY20" fmla="*/ 2106706 h 7067176"/>
              <a:gd name="connsiteX21" fmla="*/ 597647 w 1234860"/>
              <a:gd name="connsiteY21" fmla="*/ 2196353 h 7067176"/>
              <a:gd name="connsiteX22" fmla="*/ 687294 w 1234860"/>
              <a:gd name="connsiteY22" fmla="*/ 2330823 h 7067176"/>
              <a:gd name="connsiteX23" fmla="*/ 762000 w 1234860"/>
              <a:gd name="connsiteY23" fmla="*/ 2405529 h 7067176"/>
              <a:gd name="connsiteX24" fmla="*/ 1135529 w 1234860"/>
              <a:gd name="connsiteY24" fmla="*/ 2614706 h 7067176"/>
              <a:gd name="connsiteX25" fmla="*/ 1090706 w 1234860"/>
              <a:gd name="connsiteY25" fmla="*/ 2794000 h 7067176"/>
              <a:gd name="connsiteX26" fmla="*/ 1001058 w 1234860"/>
              <a:gd name="connsiteY26" fmla="*/ 2898588 h 7067176"/>
              <a:gd name="connsiteX27" fmla="*/ 1016000 w 1234860"/>
              <a:gd name="connsiteY27" fmla="*/ 3092823 h 7067176"/>
              <a:gd name="connsiteX28" fmla="*/ 1090706 w 1234860"/>
              <a:gd name="connsiteY28" fmla="*/ 3122706 h 7067176"/>
              <a:gd name="connsiteX29" fmla="*/ 1135529 w 1234860"/>
              <a:gd name="connsiteY29" fmla="*/ 3167529 h 7067176"/>
              <a:gd name="connsiteX30" fmla="*/ 1060823 w 1234860"/>
              <a:gd name="connsiteY30" fmla="*/ 3496235 h 7067176"/>
              <a:gd name="connsiteX31" fmla="*/ 956235 w 1234860"/>
              <a:gd name="connsiteY31" fmla="*/ 3660588 h 7067176"/>
              <a:gd name="connsiteX32" fmla="*/ 642470 w 1234860"/>
              <a:gd name="connsiteY32" fmla="*/ 3959411 h 7067176"/>
              <a:gd name="connsiteX33" fmla="*/ 388470 w 1234860"/>
              <a:gd name="connsiteY33" fmla="*/ 4108823 h 7067176"/>
              <a:gd name="connsiteX34" fmla="*/ 149411 w 1234860"/>
              <a:gd name="connsiteY34" fmla="*/ 4213411 h 7067176"/>
              <a:gd name="connsiteX35" fmla="*/ 59764 w 1234860"/>
              <a:gd name="connsiteY35" fmla="*/ 4258235 h 7067176"/>
              <a:gd name="connsiteX36" fmla="*/ 179294 w 1234860"/>
              <a:gd name="connsiteY36" fmla="*/ 4288117 h 7067176"/>
              <a:gd name="connsiteX37" fmla="*/ 298823 w 1234860"/>
              <a:gd name="connsiteY37" fmla="*/ 4332941 h 7067176"/>
              <a:gd name="connsiteX38" fmla="*/ 239058 w 1234860"/>
              <a:gd name="connsiteY38" fmla="*/ 4467411 h 7067176"/>
              <a:gd name="connsiteX39" fmla="*/ 104588 w 1234860"/>
              <a:gd name="connsiteY39" fmla="*/ 4572000 h 7067176"/>
              <a:gd name="connsiteX40" fmla="*/ 74706 w 1234860"/>
              <a:gd name="connsiteY40" fmla="*/ 4661647 h 7067176"/>
              <a:gd name="connsiteX41" fmla="*/ 194235 w 1234860"/>
              <a:gd name="connsiteY41" fmla="*/ 4796117 h 7067176"/>
              <a:gd name="connsiteX42" fmla="*/ 597647 w 1234860"/>
              <a:gd name="connsiteY42" fmla="*/ 5229411 h 7067176"/>
              <a:gd name="connsiteX43" fmla="*/ 806823 w 1234860"/>
              <a:gd name="connsiteY43" fmla="*/ 5408706 h 7067176"/>
              <a:gd name="connsiteX44" fmla="*/ 836706 w 1234860"/>
              <a:gd name="connsiteY44" fmla="*/ 5453529 h 7067176"/>
              <a:gd name="connsiteX45" fmla="*/ 776941 w 1234860"/>
              <a:gd name="connsiteY45" fmla="*/ 5677647 h 7067176"/>
              <a:gd name="connsiteX46" fmla="*/ 388470 w 1234860"/>
              <a:gd name="connsiteY46" fmla="*/ 6215529 h 7067176"/>
              <a:gd name="connsiteX47" fmla="*/ 313764 w 1234860"/>
              <a:gd name="connsiteY47" fmla="*/ 6335058 h 7067176"/>
              <a:gd name="connsiteX48" fmla="*/ 298823 w 1234860"/>
              <a:gd name="connsiteY48" fmla="*/ 6409764 h 7067176"/>
              <a:gd name="connsiteX49" fmla="*/ 283882 w 1234860"/>
              <a:gd name="connsiteY49" fmla="*/ 6454588 h 7067176"/>
              <a:gd name="connsiteX50" fmla="*/ 358588 w 1234860"/>
              <a:gd name="connsiteY50" fmla="*/ 6499411 h 7067176"/>
              <a:gd name="connsiteX51" fmla="*/ 762000 w 1234860"/>
              <a:gd name="connsiteY51" fmla="*/ 6559176 h 7067176"/>
              <a:gd name="connsiteX52" fmla="*/ 806823 w 1234860"/>
              <a:gd name="connsiteY52" fmla="*/ 6589058 h 7067176"/>
              <a:gd name="connsiteX53" fmla="*/ 821764 w 1234860"/>
              <a:gd name="connsiteY53" fmla="*/ 6633882 h 7067176"/>
              <a:gd name="connsiteX54" fmla="*/ 866588 w 1234860"/>
              <a:gd name="connsiteY54" fmla="*/ 6813176 h 7067176"/>
              <a:gd name="connsiteX55" fmla="*/ 971176 w 1234860"/>
              <a:gd name="connsiteY55" fmla="*/ 6947647 h 7067176"/>
              <a:gd name="connsiteX56" fmla="*/ 1001058 w 1234860"/>
              <a:gd name="connsiteY56" fmla="*/ 7022353 h 7067176"/>
              <a:gd name="connsiteX57" fmla="*/ 1030941 w 1234860"/>
              <a:gd name="connsiteY57" fmla="*/ 7067176 h 7067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234860" h="7067176">
                <a:moveTo>
                  <a:pt x="0" y="0"/>
                </a:moveTo>
                <a:cubicBezTo>
                  <a:pt x="39843" y="19921"/>
                  <a:pt x="81051" y="37319"/>
                  <a:pt x="119529" y="59764"/>
                </a:cubicBezTo>
                <a:cubicBezTo>
                  <a:pt x="141039" y="72311"/>
                  <a:pt x="155039" y="98947"/>
                  <a:pt x="179294" y="104588"/>
                </a:cubicBezTo>
                <a:cubicBezTo>
                  <a:pt x="371504" y="149288"/>
                  <a:pt x="568894" y="168522"/>
                  <a:pt x="762000" y="209176"/>
                </a:cubicBezTo>
                <a:cubicBezTo>
                  <a:pt x="853046" y="228343"/>
                  <a:pt x="941294" y="258980"/>
                  <a:pt x="1030941" y="283882"/>
                </a:cubicBezTo>
                <a:cubicBezTo>
                  <a:pt x="1065804" y="308784"/>
                  <a:pt x="1099882" y="334823"/>
                  <a:pt x="1135529" y="358588"/>
                </a:cubicBezTo>
                <a:cubicBezTo>
                  <a:pt x="1265254" y="445071"/>
                  <a:pt x="1280473" y="386059"/>
                  <a:pt x="1105647" y="642470"/>
                </a:cubicBezTo>
                <a:cubicBezTo>
                  <a:pt x="1077591" y="683619"/>
                  <a:pt x="1024771" y="700711"/>
                  <a:pt x="986117" y="732117"/>
                </a:cubicBezTo>
                <a:cubicBezTo>
                  <a:pt x="945028" y="765502"/>
                  <a:pt x="910977" y="807853"/>
                  <a:pt x="866588" y="836706"/>
                </a:cubicBezTo>
                <a:cubicBezTo>
                  <a:pt x="810564" y="873122"/>
                  <a:pt x="750684" y="905223"/>
                  <a:pt x="687294" y="926353"/>
                </a:cubicBezTo>
                <a:lnTo>
                  <a:pt x="597647" y="956235"/>
                </a:lnTo>
                <a:cubicBezTo>
                  <a:pt x="587686" y="971176"/>
                  <a:pt x="576673" y="985467"/>
                  <a:pt x="567764" y="1001058"/>
                </a:cubicBezTo>
                <a:cubicBezTo>
                  <a:pt x="514227" y="1094747"/>
                  <a:pt x="521707" y="1097786"/>
                  <a:pt x="582706" y="1240117"/>
                </a:cubicBezTo>
                <a:cubicBezTo>
                  <a:pt x="589780" y="1256622"/>
                  <a:pt x="612588" y="1260039"/>
                  <a:pt x="627529" y="1270000"/>
                </a:cubicBezTo>
                <a:cubicBezTo>
                  <a:pt x="612588" y="1319804"/>
                  <a:pt x="610264" y="1375318"/>
                  <a:pt x="582706" y="1419411"/>
                </a:cubicBezTo>
                <a:cubicBezTo>
                  <a:pt x="534034" y="1497286"/>
                  <a:pt x="444480" y="1546449"/>
                  <a:pt x="403411" y="1628588"/>
                </a:cubicBezTo>
                <a:cubicBezTo>
                  <a:pt x="346594" y="1742224"/>
                  <a:pt x="370996" y="1687215"/>
                  <a:pt x="328706" y="1792941"/>
                </a:cubicBezTo>
                <a:cubicBezTo>
                  <a:pt x="338667" y="1827804"/>
                  <a:pt x="336481" y="1868790"/>
                  <a:pt x="358588" y="1897529"/>
                </a:cubicBezTo>
                <a:cubicBezTo>
                  <a:pt x="388954" y="1937005"/>
                  <a:pt x="441404" y="1953522"/>
                  <a:pt x="478117" y="1987176"/>
                </a:cubicBezTo>
                <a:cubicBezTo>
                  <a:pt x="501625" y="2008725"/>
                  <a:pt x="516882" y="2037882"/>
                  <a:pt x="537882" y="2061882"/>
                </a:cubicBezTo>
                <a:cubicBezTo>
                  <a:pt x="551796" y="2077784"/>
                  <a:pt x="567765" y="2091765"/>
                  <a:pt x="582706" y="2106706"/>
                </a:cubicBezTo>
                <a:cubicBezTo>
                  <a:pt x="587686" y="2136588"/>
                  <a:pt x="588942" y="2167336"/>
                  <a:pt x="597647" y="2196353"/>
                </a:cubicBezTo>
                <a:cubicBezTo>
                  <a:pt x="612088" y="2244491"/>
                  <a:pt x="656143" y="2296211"/>
                  <a:pt x="687294" y="2330823"/>
                </a:cubicBezTo>
                <a:cubicBezTo>
                  <a:pt x="710853" y="2356999"/>
                  <a:pt x="732007" y="2387072"/>
                  <a:pt x="762000" y="2405529"/>
                </a:cubicBezTo>
                <a:cubicBezTo>
                  <a:pt x="1326269" y="2752773"/>
                  <a:pt x="933127" y="2462904"/>
                  <a:pt x="1135529" y="2614706"/>
                </a:cubicBezTo>
                <a:cubicBezTo>
                  <a:pt x="1120588" y="2674471"/>
                  <a:pt x="1112337" y="2736318"/>
                  <a:pt x="1090706" y="2794000"/>
                </a:cubicBezTo>
                <a:cubicBezTo>
                  <a:pt x="1079207" y="2824665"/>
                  <a:pt x="1024455" y="2875191"/>
                  <a:pt x="1001058" y="2898588"/>
                </a:cubicBezTo>
                <a:cubicBezTo>
                  <a:pt x="961818" y="2977068"/>
                  <a:pt x="939160" y="2987169"/>
                  <a:pt x="1016000" y="3092823"/>
                </a:cubicBezTo>
                <a:cubicBezTo>
                  <a:pt x="1031775" y="3114514"/>
                  <a:pt x="1065804" y="3112745"/>
                  <a:pt x="1090706" y="3122706"/>
                </a:cubicBezTo>
                <a:cubicBezTo>
                  <a:pt x="1105647" y="3137647"/>
                  <a:pt x="1133060" y="3146544"/>
                  <a:pt x="1135529" y="3167529"/>
                </a:cubicBezTo>
                <a:cubicBezTo>
                  <a:pt x="1153458" y="3319926"/>
                  <a:pt x="1128881" y="3378680"/>
                  <a:pt x="1060823" y="3496235"/>
                </a:cubicBezTo>
                <a:cubicBezTo>
                  <a:pt x="1028287" y="3552433"/>
                  <a:pt x="995589" y="3608936"/>
                  <a:pt x="956235" y="3660588"/>
                </a:cubicBezTo>
                <a:cubicBezTo>
                  <a:pt x="875877" y="3766058"/>
                  <a:pt x="749985" y="3885263"/>
                  <a:pt x="642470" y="3959411"/>
                </a:cubicBezTo>
                <a:cubicBezTo>
                  <a:pt x="561607" y="4015179"/>
                  <a:pt x="475793" y="4063839"/>
                  <a:pt x="388470" y="4108823"/>
                </a:cubicBezTo>
                <a:cubicBezTo>
                  <a:pt x="311148" y="4148656"/>
                  <a:pt x="227207" y="4174513"/>
                  <a:pt x="149411" y="4213411"/>
                </a:cubicBezTo>
                <a:lnTo>
                  <a:pt x="59764" y="4258235"/>
                </a:lnTo>
                <a:cubicBezTo>
                  <a:pt x="99607" y="4268196"/>
                  <a:pt x="140332" y="4275130"/>
                  <a:pt x="179294" y="4288117"/>
                </a:cubicBezTo>
                <a:cubicBezTo>
                  <a:pt x="413689" y="4366249"/>
                  <a:pt x="73380" y="4276581"/>
                  <a:pt x="298823" y="4332941"/>
                </a:cubicBezTo>
                <a:cubicBezTo>
                  <a:pt x="278901" y="4377764"/>
                  <a:pt x="264765" y="4425636"/>
                  <a:pt x="239058" y="4467411"/>
                </a:cubicBezTo>
                <a:cubicBezTo>
                  <a:pt x="207721" y="4518334"/>
                  <a:pt x="152983" y="4542962"/>
                  <a:pt x="104588" y="4572000"/>
                </a:cubicBezTo>
                <a:cubicBezTo>
                  <a:pt x="94627" y="4601882"/>
                  <a:pt x="71854" y="4630278"/>
                  <a:pt x="74706" y="4661647"/>
                </a:cubicBezTo>
                <a:cubicBezTo>
                  <a:pt x="80666" y="4727210"/>
                  <a:pt x="157545" y="4758281"/>
                  <a:pt x="194235" y="4796117"/>
                </a:cubicBezTo>
                <a:cubicBezTo>
                  <a:pt x="331612" y="4937787"/>
                  <a:pt x="439776" y="5111007"/>
                  <a:pt x="597647" y="5229411"/>
                </a:cubicBezTo>
                <a:cubicBezTo>
                  <a:pt x="701938" y="5307630"/>
                  <a:pt x="723577" y="5315054"/>
                  <a:pt x="806823" y="5408706"/>
                </a:cubicBezTo>
                <a:cubicBezTo>
                  <a:pt x="818753" y="5422127"/>
                  <a:pt x="826745" y="5438588"/>
                  <a:pt x="836706" y="5453529"/>
                </a:cubicBezTo>
                <a:cubicBezTo>
                  <a:pt x="816784" y="5528235"/>
                  <a:pt x="812880" y="5609191"/>
                  <a:pt x="776941" y="5677647"/>
                </a:cubicBezTo>
                <a:cubicBezTo>
                  <a:pt x="595635" y="6022992"/>
                  <a:pt x="565401" y="5975409"/>
                  <a:pt x="388470" y="6215529"/>
                </a:cubicBezTo>
                <a:cubicBezTo>
                  <a:pt x="360599" y="6253354"/>
                  <a:pt x="338666" y="6295215"/>
                  <a:pt x="313764" y="6335058"/>
                </a:cubicBezTo>
                <a:cubicBezTo>
                  <a:pt x="308784" y="6359960"/>
                  <a:pt x="304982" y="6385127"/>
                  <a:pt x="298823" y="6409764"/>
                </a:cubicBezTo>
                <a:cubicBezTo>
                  <a:pt x="295003" y="6425043"/>
                  <a:pt x="275146" y="6441484"/>
                  <a:pt x="283882" y="6454588"/>
                </a:cubicBezTo>
                <a:cubicBezTo>
                  <a:pt x="299991" y="6478751"/>
                  <a:pt x="330728" y="6491217"/>
                  <a:pt x="358588" y="6499411"/>
                </a:cubicBezTo>
                <a:cubicBezTo>
                  <a:pt x="411179" y="6514879"/>
                  <a:pt x="727905" y="6554630"/>
                  <a:pt x="762000" y="6559176"/>
                </a:cubicBezTo>
                <a:cubicBezTo>
                  <a:pt x="776941" y="6569137"/>
                  <a:pt x="795606" y="6575036"/>
                  <a:pt x="806823" y="6589058"/>
                </a:cubicBezTo>
                <a:cubicBezTo>
                  <a:pt x="816662" y="6601356"/>
                  <a:pt x="817706" y="6618664"/>
                  <a:pt x="821764" y="6633882"/>
                </a:cubicBezTo>
                <a:cubicBezTo>
                  <a:pt x="837637" y="6693406"/>
                  <a:pt x="840102" y="6757556"/>
                  <a:pt x="866588" y="6813176"/>
                </a:cubicBezTo>
                <a:cubicBezTo>
                  <a:pt x="891002" y="6864445"/>
                  <a:pt x="950087" y="6894923"/>
                  <a:pt x="971176" y="6947647"/>
                </a:cubicBezTo>
                <a:cubicBezTo>
                  <a:pt x="981137" y="6972549"/>
                  <a:pt x="989064" y="6998364"/>
                  <a:pt x="1001058" y="7022353"/>
                </a:cubicBezTo>
                <a:cubicBezTo>
                  <a:pt x="1009089" y="7038414"/>
                  <a:pt x="1030941" y="7067176"/>
                  <a:pt x="1030941" y="7067176"/>
                </a:cubicBezTo>
              </a:path>
            </a:pathLst>
          </a:custGeom>
          <a:ln>
            <a:solidFill>
              <a:srgbClr val="526DB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933765" y="-119529"/>
            <a:ext cx="791882" cy="7276353"/>
          </a:xfrm>
          <a:custGeom>
            <a:avLst/>
            <a:gdLst>
              <a:gd name="connsiteX0" fmla="*/ 149411 w 791882"/>
              <a:gd name="connsiteY0" fmla="*/ 0 h 7276353"/>
              <a:gd name="connsiteX1" fmla="*/ 254000 w 791882"/>
              <a:gd name="connsiteY1" fmla="*/ 89647 h 7276353"/>
              <a:gd name="connsiteX2" fmla="*/ 328706 w 791882"/>
              <a:gd name="connsiteY2" fmla="*/ 119529 h 7276353"/>
              <a:gd name="connsiteX3" fmla="*/ 448235 w 791882"/>
              <a:gd name="connsiteY3" fmla="*/ 149411 h 7276353"/>
              <a:gd name="connsiteX4" fmla="*/ 493059 w 791882"/>
              <a:gd name="connsiteY4" fmla="*/ 164353 h 7276353"/>
              <a:gd name="connsiteX5" fmla="*/ 463176 w 791882"/>
              <a:gd name="connsiteY5" fmla="*/ 328705 h 7276353"/>
              <a:gd name="connsiteX6" fmla="*/ 358588 w 791882"/>
              <a:gd name="connsiteY6" fmla="*/ 418353 h 7276353"/>
              <a:gd name="connsiteX7" fmla="*/ 239059 w 791882"/>
              <a:gd name="connsiteY7" fmla="*/ 537882 h 7276353"/>
              <a:gd name="connsiteX8" fmla="*/ 164353 w 791882"/>
              <a:gd name="connsiteY8" fmla="*/ 597647 h 7276353"/>
              <a:gd name="connsiteX9" fmla="*/ 224117 w 791882"/>
              <a:gd name="connsiteY9" fmla="*/ 702235 h 7276353"/>
              <a:gd name="connsiteX10" fmla="*/ 283882 w 791882"/>
              <a:gd name="connsiteY10" fmla="*/ 732117 h 7276353"/>
              <a:gd name="connsiteX11" fmla="*/ 358588 w 791882"/>
              <a:gd name="connsiteY11" fmla="*/ 776941 h 7276353"/>
              <a:gd name="connsiteX12" fmla="*/ 567764 w 791882"/>
              <a:gd name="connsiteY12" fmla="*/ 851647 h 7276353"/>
              <a:gd name="connsiteX13" fmla="*/ 567764 w 791882"/>
              <a:gd name="connsiteY13" fmla="*/ 1150470 h 7276353"/>
              <a:gd name="connsiteX14" fmla="*/ 537882 w 791882"/>
              <a:gd name="connsiteY14" fmla="*/ 1255058 h 7276353"/>
              <a:gd name="connsiteX15" fmla="*/ 508000 w 791882"/>
              <a:gd name="connsiteY15" fmla="*/ 1374588 h 7276353"/>
              <a:gd name="connsiteX16" fmla="*/ 522941 w 791882"/>
              <a:gd name="connsiteY16" fmla="*/ 1553882 h 7276353"/>
              <a:gd name="connsiteX17" fmla="*/ 567764 w 791882"/>
              <a:gd name="connsiteY17" fmla="*/ 1598705 h 7276353"/>
              <a:gd name="connsiteX18" fmla="*/ 642470 w 791882"/>
              <a:gd name="connsiteY18" fmla="*/ 1688353 h 7276353"/>
              <a:gd name="connsiteX19" fmla="*/ 791882 w 791882"/>
              <a:gd name="connsiteY19" fmla="*/ 1837764 h 7276353"/>
              <a:gd name="connsiteX20" fmla="*/ 776941 w 791882"/>
              <a:gd name="connsiteY20" fmla="*/ 1927411 h 7276353"/>
              <a:gd name="connsiteX21" fmla="*/ 448235 w 791882"/>
              <a:gd name="connsiteY21" fmla="*/ 2032000 h 7276353"/>
              <a:gd name="connsiteX22" fmla="*/ 179294 w 791882"/>
              <a:gd name="connsiteY22" fmla="*/ 2136588 h 7276353"/>
              <a:gd name="connsiteX23" fmla="*/ 134470 w 791882"/>
              <a:gd name="connsiteY23" fmla="*/ 2151529 h 7276353"/>
              <a:gd name="connsiteX24" fmla="*/ 104588 w 791882"/>
              <a:gd name="connsiteY24" fmla="*/ 2196353 h 7276353"/>
              <a:gd name="connsiteX25" fmla="*/ 104588 w 791882"/>
              <a:gd name="connsiteY25" fmla="*/ 2360705 h 7276353"/>
              <a:gd name="connsiteX26" fmla="*/ 134470 w 791882"/>
              <a:gd name="connsiteY26" fmla="*/ 2405529 h 7276353"/>
              <a:gd name="connsiteX27" fmla="*/ 209176 w 791882"/>
              <a:gd name="connsiteY27" fmla="*/ 2465294 h 7276353"/>
              <a:gd name="connsiteX28" fmla="*/ 283882 w 791882"/>
              <a:gd name="connsiteY28" fmla="*/ 2540000 h 7276353"/>
              <a:gd name="connsiteX29" fmla="*/ 403411 w 791882"/>
              <a:gd name="connsiteY29" fmla="*/ 2629647 h 7276353"/>
              <a:gd name="connsiteX30" fmla="*/ 478117 w 791882"/>
              <a:gd name="connsiteY30" fmla="*/ 2719294 h 7276353"/>
              <a:gd name="connsiteX31" fmla="*/ 522941 w 791882"/>
              <a:gd name="connsiteY31" fmla="*/ 2764117 h 7276353"/>
              <a:gd name="connsiteX32" fmla="*/ 567764 w 791882"/>
              <a:gd name="connsiteY32" fmla="*/ 2853764 h 7276353"/>
              <a:gd name="connsiteX33" fmla="*/ 552823 w 791882"/>
              <a:gd name="connsiteY33" fmla="*/ 3197411 h 7276353"/>
              <a:gd name="connsiteX34" fmla="*/ 463176 w 791882"/>
              <a:gd name="connsiteY34" fmla="*/ 3331882 h 7276353"/>
              <a:gd name="connsiteX35" fmla="*/ 358588 w 791882"/>
              <a:gd name="connsiteY35" fmla="*/ 3451411 h 7276353"/>
              <a:gd name="connsiteX36" fmla="*/ 298823 w 791882"/>
              <a:gd name="connsiteY36" fmla="*/ 3526117 h 7276353"/>
              <a:gd name="connsiteX37" fmla="*/ 313764 w 791882"/>
              <a:gd name="connsiteY37" fmla="*/ 3675529 h 7276353"/>
              <a:gd name="connsiteX38" fmla="*/ 358588 w 791882"/>
              <a:gd name="connsiteY38" fmla="*/ 3705411 h 7276353"/>
              <a:gd name="connsiteX39" fmla="*/ 388470 w 791882"/>
              <a:gd name="connsiteY39" fmla="*/ 3735294 h 7276353"/>
              <a:gd name="connsiteX40" fmla="*/ 343647 w 791882"/>
              <a:gd name="connsiteY40" fmla="*/ 4004235 h 7276353"/>
              <a:gd name="connsiteX41" fmla="*/ 283882 w 791882"/>
              <a:gd name="connsiteY41" fmla="*/ 4093882 h 7276353"/>
              <a:gd name="connsiteX42" fmla="*/ 254000 w 791882"/>
              <a:gd name="connsiteY42" fmla="*/ 4168588 h 7276353"/>
              <a:gd name="connsiteX43" fmla="*/ 149411 w 791882"/>
              <a:gd name="connsiteY43" fmla="*/ 4288117 h 7276353"/>
              <a:gd name="connsiteX44" fmla="*/ 29882 w 791882"/>
              <a:gd name="connsiteY44" fmla="*/ 4497294 h 7276353"/>
              <a:gd name="connsiteX45" fmla="*/ 0 w 791882"/>
              <a:gd name="connsiteY45" fmla="*/ 4616823 h 7276353"/>
              <a:gd name="connsiteX46" fmla="*/ 44823 w 791882"/>
              <a:gd name="connsiteY46" fmla="*/ 4706470 h 7276353"/>
              <a:gd name="connsiteX47" fmla="*/ 104588 w 791882"/>
              <a:gd name="connsiteY47" fmla="*/ 4721411 h 7276353"/>
              <a:gd name="connsiteX48" fmla="*/ 448235 w 791882"/>
              <a:gd name="connsiteY48" fmla="*/ 4766235 h 7276353"/>
              <a:gd name="connsiteX49" fmla="*/ 612588 w 791882"/>
              <a:gd name="connsiteY49" fmla="*/ 4781176 h 7276353"/>
              <a:gd name="connsiteX50" fmla="*/ 732117 w 791882"/>
              <a:gd name="connsiteY50" fmla="*/ 4796117 h 7276353"/>
              <a:gd name="connsiteX51" fmla="*/ 717176 w 791882"/>
              <a:gd name="connsiteY51" fmla="*/ 5005294 h 7276353"/>
              <a:gd name="connsiteX52" fmla="*/ 597647 w 791882"/>
              <a:gd name="connsiteY52" fmla="*/ 5094941 h 7276353"/>
              <a:gd name="connsiteX53" fmla="*/ 478117 w 791882"/>
              <a:gd name="connsiteY53" fmla="*/ 5214470 h 7276353"/>
              <a:gd name="connsiteX54" fmla="*/ 418353 w 791882"/>
              <a:gd name="connsiteY54" fmla="*/ 5274235 h 7276353"/>
              <a:gd name="connsiteX55" fmla="*/ 373529 w 791882"/>
              <a:gd name="connsiteY55" fmla="*/ 5319058 h 7276353"/>
              <a:gd name="connsiteX56" fmla="*/ 358588 w 791882"/>
              <a:gd name="connsiteY56" fmla="*/ 5363882 h 7276353"/>
              <a:gd name="connsiteX57" fmla="*/ 358588 w 791882"/>
              <a:gd name="connsiteY57" fmla="*/ 5588000 h 7276353"/>
              <a:gd name="connsiteX58" fmla="*/ 433294 w 791882"/>
              <a:gd name="connsiteY58" fmla="*/ 5632823 h 7276353"/>
              <a:gd name="connsiteX59" fmla="*/ 522941 w 791882"/>
              <a:gd name="connsiteY59" fmla="*/ 5722470 h 7276353"/>
              <a:gd name="connsiteX60" fmla="*/ 508000 w 791882"/>
              <a:gd name="connsiteY60" fmla="*/ 5782235 h 7276353"/>
              <a:gd name="connsiteX61" fmla="*/ 343647 w 791882"/>
              <a:gd name="connsiteY61" fmla="*/ 5931647 h 7276353"/>
              <a:gd name="connsiteX62" fmla="*/ 239059 w 791882"/>
              <a:gd name="connsiteY62" fmla="*/ 6051176 h 7276353"/>
              <a:gd name="connsiteX63" fmla="*/ 313764 w 791882"/>
              <a:gd name="connsiteY63" fmla="*/ 6275294 h 7276353"/>
              <a:gd name="connsiteX64" fmla="*/ 373529 w 791882"/>
              <a:gd name="connsiteY64" fmla="*/ 6320117 h 7276353"/>
              <a:gd name="connsiteX65" fmla="*/ 433294 w 791882"/>
              <a:gd name="connsiteY65" fmla="*/ 6394823 h 7276353"/>
              <a:gd name="connsiteX66" fmla="*/ 657411 w 791882"/>
              <a:gd name="connsiteY66" fmla="*/ 6454588 h 7276353"/>
              <a:gd name="connsiteX67" fmla="*/ 747059 w 791882"/>
              <a:gd name="connsiteY67" fmla="*/ 6499411 h 7276353"/>
              <a:gd name="connsiteX68" fmla="*/ 762000 w 791882"/>
              <a:gd name="connsiteY68" fmla="*/ 6544235 h 7276353"/>
              <a:gd name="connsiteX69" fmla="*/ 672353 w 791882"/>
              <a:gd name="connsiteY69" fmla="*/ 6678705 h 7276353"/>
              <a:gd name="connsiteX70" fmla="*/ 657411 w 791882"/>
              <a:gd name="connsiteY70" fmla="*/ 7037294 h 7276353"/>
              <a:gd name="connsiteX71" fmla="*/ 687294 w 791882"/>
              <a:gd name="connsiteY71" fmla="*/ 7126941 h 7276353"/>
              <a:gd name="connsiteX72" fmla="*/ 762000 w 791882"/>
              <a:gd name="connsiteY72" fmla="*/ 7216588 h 7276353"/>
              <a:gd name="connsiteX73" fmla="*/ 791882 w 791882"/>
              <a:gd name="connsiteY73" fmla="*/ 7276353 h 727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791882" h="7276353">
                <a:moveTo>
                  <a:pt x="149411" y="0"/>
                </a:moveTo>
                <a:cubicBezTo>
                  <a:pt x="184274" y="29882"/>
                  <a:pt x="215795" y="64177"/>
                  <a:pt x="254000" y="89647"/>
                </a:cubicBezTo>
                <a:cubicBezTo>
                  <a:pt x="276316" y="104524"/>
                  <a:pt x="303072" y="111642"/>
                  <a:pt x="328706" y="119529"/>
                </a:cubicBezTo>
                <a:cubicBezTo>
                  <a:pt x="367959" y="131607"/>
                  <a:pt x="408613" y="138605"/>
                  <a:pt x="448235" y="149411"/>
                </a:cubicBezTo>
                <a:cubicBezTo>
                  <a:pt x="463430" y="153555"/>
                  <a:pt x="478118" y="159372"/>
                  <a:pt x="493059" y="164353"/>
                </a:cubicBezTo>
                <a:cubicBezTo>
                  <a:pt x="483098" y="219137"/>
                  <a:pt x="489229" y="279494"/>
                  <a:pt x="463176" y="328705"/>
                </a:cubicBezTo>
                <a:cubicBezTo>
                  <a:pt x="441692" y="369286"/>
                  <a:pt x="392156" y="387023"/>
                  <a:pt x="358588" y="418353"/>
                </a:cubicBezTo>
                <a:cubicBezTo>
                  <a:pt x="317396" y="456799"/>
                  <a:pt x="280752" y="499979"/>
                  <a:pt x="239059" y="537882"/>
                </a:cubicBezTo>
                <a:cubicBezTo>
                  <a:pt x="31785" y="726312"/>
                  <a:pt x="325174" y="436821"/>
                  <a:pt x="164353" y="597647"/>
                </a:cubicBezTo>
                <a:cubicBezTo>
                  <a:pt x="184274" y="632510"/>
                  <a:pt x="197441" y="672224"/>
                  <a:pt x="224117" y="702235"/>
                </a:cubicBezTo>
                <a:cubicBezTo>
                  <a:pt x="238914" y="718882"/>
                  <a:pt x="264412" y="721300"/>
                  <a:pt x="283882" y="732117"/>
                </a:cubicBezTo>
                <a:cubicBezTo>
                  <a:pt x="309268" y="746220"/>
                  <a:pt x="332220" y="764771"/>
                  <a:pt x="358588" y="776941"/>
                </a:cubicBezTo>
                <a:cubicBezTo>
                  <a:pt x="407011" y="799290"/>
                  <a:pt x="512216" y="833131"/>
                  <a:pt x="567764" y="851647"/>
                </a:cubicBezTo>
                <a:cubicBezTo>
                  <a:pt x="590208" y="986305"/>
                  <a:pt x="594072" y="966317"/>
                  <a:pt x="567764" y="1150470"/>
                </a:cubicBezTo>
                <a:cubicBezTo>
                  <a:pt x="562636" y="1186363"/>
                  <a:pt x="547224" y="1220025"/>
                  <a:pt x="537882" y="1255058"/>
                </a:cubicBezTo>
                <a:cubicBezTo>
                  <a:pt x="527300" y="1294741"/>
                  <a:pt x="517961" y="1334745"/>
                  <a:pt x="508000" y="1374588"/>
                </a:cubicBezTo>
                <a:cubicBezTo>
                  <a:pt x="512980" y="1434353"/>
                  <a:pt x="507489" y="1495935"/>
                  <a:pt x="522941" y="1553882"/>
                </a:cubicBezTo>
                <a:cubicBezTo>
                  <a:pt x="528385" y="1574298"/>
                  <a:pt x="553726" y="1582912"/>
                  <a:pt x="567764" y="1598705"/>
                </a:cubicBezTo>
                <a:cubicBezTo>
                  <a:pt x="593607" y="1627778"/>
                  <a:pt x="615866" y="1659975"/>
                  <a:pt x="642470" y="1688353"/>
                </a:cubicBezTo>
                <a:cubicBezTo>
                  <a:pt x="690642" y="1739737"/>
                  <a:pt x="791882" y="1837764"/>
                  <a:pt x="791882" y="1837764"/>
                </a:cubicBezTo>
                <a:cubicBezTo>
                  <a:pt x="786902" y="1867646"/>
                  <a:pt x="797207" y="1904893"/>
                  <a:pt x="776941" y="1927411"/>
                </a:cubicBezTo>
                <a:cubicBezTo>
                  <a:pt x="714487" y="1996804"/>
                  <a:pt x="507506" y="2013478"/>
                  <a:pt x="448235" y="2032000"/>
                </a:cubicBezTo>
                <a:cubicBezTo>
                  <a:pt x="356426" y="2060690"/>
                  <a:pt x="270545" y="2106172"/>
                  <a:pt x="179294" y="2136588"/>
                </a:cubicBezTo>
                <a:lnTo>
                  <a:pt x="134470" y="2151529"/>
                </a:lnTo>
                <a:cubicBezTo>
                  <a:pt x="124509" y="2166470"/>
                  <a:pt x="112619" y="2180292"/>
                  <a:pt x="104588" y="2196353"/>
                </a:cubicBezTo>
                <a:cubicBezTo>
                  <a:pt x="77140" y="2251251"/>
                  <a:pt x="87209" y="2296981"/>
                  <a:pt x="104588" y="2360705"/>
                </a:cubicBezTo>
                <a:cubicBezTo>
                  <a:pt x="109313" y="2378029"/>
                  <a:pt x="121772" y="2392831"/>
                  <a:pt x="134470" y="2405529"/>
                </a:cubicBezTo>
                <a:cubicBezTo>
                  <a:pt x="157020" y="2428079"/>
                  <a:pt x="185472" y="2443961"/>
                  <a:pt x="209176" y="2465294"/>
                </a:cubicBezTo>
                <a:cubicBezTo>
                  <a:pt x="235352" y="2488853"/>
                  <a:pt x="256998" y="2517252"/>
                  <a:pt x="283882" y="2540000"/>
                </a:cubicBezTo>
                <a:cubicBezTo>
                  <a:pt x="321902" y="2572170"/>
                  <a:pt x="364521" y="2598535"/>
                  <a:pt x="403411" y="2629647"/>
                </a:cubicBezTo>
                <a:cubicBezTo>
                  <a:pt x="438703" y="2657880"/>
                  <a:pt x="446409" y="2682301"/>
                  <a:pt x="478117" y="2719294"/>
                </a:cubicBezTo>
                <a:cubicBezTo>
                  <a:pt x="491868" y="2735337"/>
                  <a:pt x="509414" y="2747884"/>
                  <a:pt x="522941" y="2764117"/>
                </a:cubicBezTo>
                <a:cubicBezTo>
                  <a:pt x="555122" y="2802734"/>
                  <a:pt x="552790" y="2808842"/>
                  <a:pt x="567764" y="2853764"/>
                </a:cubicBezTo>
                <a:cubicBezTo>
                  <a:pt x="562784" y="2968313"/>
                  <a:pt x="577325" y="3085402"/>
                  <a:pt x="552823" y="3197411"/>
                </a:cubicBezTo>
                <a:cubicBezTo>
                  <a:pt x="541311" y="3250038"/>
                  <a:pt x="501269" y="3293789"/>
                  <a:pt x="463176" y="3331882"/>
                </a:cubicBezTo>
                <a:cubicBezTo>
                  <a:pt x="339252" y="3455806"/>
                  <a:pt x="461460" y="3327964"/>
                  <a:pt x="358588" y="3451411"/>
                </a:cubicBezTo>
                <a:cubicBezTo>
                  <a:pt x="287619" y="3536574"/>
                  <a:pt x="372709" y="3415291"/>
                  <a:pt x="298823" y="3526117"/>
                </a:cubicBezTo>
                <a:cubicBezTo>
                  <a:pt x="303803" y="3575921"/>
                  <a:pt x="297936" y="3628045"/>
                  <a:pt x="313764" y="3675529"/>
                </a:cubicBezTo>
                <a:cubicBezTo>
                  <a:pt x="319443" y="3692565"/>
                  <a:pt x="344566" y="3694193"/>
                  <a:pt x="358588" y="3705411"/>
                </a:cubicBezTo>
                <a:cubicBezTo>
                  <a:pt x="369588" y="3714211"/>
                  <a:pt x="378509" y="3725333"/>
                  <a:pt x="388470" y="3735294"/>
                </a:cubicBezTo>
                <a:cubicBezTo>
                  <a:pt x="373529" y="3824941"/>
                  <a:pt x="369094" y="3916987"/>
                  <a:pt x="343647" y="4004235"/>
                </a:cubicBezTo>
                <a:cubicBezTo>
                  <a:pt x="333591" y="4038713"/>
                  <a:pt x="301080" y="4062353"/>
                  <a:pt x="283882" y="4093882"/>
                </a:cubicBezTo>
                <a:cubicBezTo>
                  <a:pt x="271039" y="4117427"/>
                  <a:pt x="267025" y="4145143"/>
                  <a:pt x="254000" y="4168588"/>
                </a:cubicBezTo>
                <a:cubicBezTo>
                  <a:pt x="195898" y="4273173"/>
                  <a:pt x="222683" y="4185537"/>
                  <a:pt x="149411" y="4288117"/>
                </a:cubicBezTo>
                <a:cubicBezTo>
                  <a:pt x="129209" y="4316400"/>
                  <a:pt x="54713" y="4439355"/>
                  <a:pt x="29882" y="4497294"/>
                </a:cubicBezTo>
                <a:cubicBezTo>
                  <a:pt x="12653" y="4537495"/>
                  <a:pt x="8770" y="4572973"/>
                  <a:pt x="0" y="4616823"/>
                </a:cubicBezTo>
                <a:cubicBezTo>
                  <a:pt x="14941" y="4646705"/>
                  <a:pt x="21199" y="4682846"/>
                  <a:pt x="44823" y="4706470"/>
                </a:cubicBezTo>
                <a:cubicBezTo>
                  <a:pt x="59343" y="4720990"/>
                  <a:pt x="84275" y="4718402"/>
                  <a:pt x="104588" y="4721411"/>
                </a:cubicBezTo>
                <a:cubicBezTo>
                  <a:pt x="218860" y="4738340"/>
                  <a:pt x="333507" y="4752738"/>
                  <a:pt x="448235" y="4766235"/>
                </a:cubicBezTo>
                <a:cubicBezTo>
                  <a:pt x="502868" y="4772662"/>
                  <a:pt x="557880" y="4775417"/>
                  <a:pt x="612588" y="4781176"/>
                </a:cubicBezTo>
                <a:cubicBezTo>
                  <a:pt x="652520" y="4785379"/>
                  <a:pt x="692274" y="4791137"/>
                  <a:pt x="732117" y="4796117"/>
                </a:cubicBezTo>
                <a:cubicBezTo>
                  <a:pt x="798207" y="4862207"/>
                  <a:pt x="797577" y="4844494"/>
                  <a:pt x="717176" y="5005294"/>
                </a:cubicBezTo>
                <a:cubicBezTo>
                  <a:pt x="697891" y="5043863"/>
                  <a:pt x="629901" y="5065620"/>
                  <a:pt x="597647" y="5094941"/>
                </a:cubicBezTo>
                <a:cubicBezTo>
                  <a:pt x="555954" y="5132844"/>
                  <a:pt x="517960" y="5174627"/>
                  <a:pt x="478117" y="5214470"/>
                </a:cubicBezTo>
                <a:lnTo>
                  <a:pt x="418353" y="5274235"/>
                </a:lnTo>
                <a:lnTo>
                  <a:pt x="373529" y="5319058"/>
                </a:lnTo>
                <a:cubicBezTo>
                  <a:pt x="368549" y="5333999"/>
                  <a:pt x="364792" y="5349406"/>
                  <a:pt x="358588" y="5363882"/>
                </a:cubicBezTo>
                <a:cubicBezTo>
                  <a:pt x="318960" y="5456349"/>
                  <a:pt x="286832" y="5444489"/>
                  <a:pt x="358588" y="5588000"/>
                </a:cubicBezTo>
                <a:cubicBezTo>
                  <a:pt x="371575" y="5613974"/>
                  <a:pt x="409131" y="5616714"/>
                  <a:pt x="433294" y="5632823"/>
                </a:cubicBezTo>
                <a:cubicBezTo>
                  <a:pt x="500011" y="5677301"/>
                  <a:pt x="484592" y="5664946"/>
                  <a:pt x="522941" y="5722470"/>
                </a:cubicBezTo>
                <a:cubicBezTo>
                  <a:pt x="517961" y="5742392"/>
                  <a:pt x="517183" y="5763868"/>
                  <a:pt x="508000" y="5782235"/>
                </a:cubicBezTo>
                <a:cubicBezTo>
                  <a:pt x="465667" y="5866901"/>
                  <a:pt x="418351" y="5856943"/>
                  <a:pt x="343647" y="5931647"/>
                </a:cubicBezTo>
                <a:cubicBezTo>
                  <a:pt x="256244" y="6019050"/>
                  <a:pt x="288476" y="5977051"/>
                  <a:pt x="239059" y="6051176"/>
                </a:cubicBezTo>
                <a:cubicBezTo>
                  <a:pt x="252896" y="6175712"/>
                  <a:pt x="233021" y="6184458"/>
                  <a:pt x="313764" y="6275294"/>
                </a:cubicBezTo>
                <a:cubicBezTo>
                  <a:pt x="330308" y="6293906"/>
                  <a:pt x="355921" y="6302509"/>
                  <a:pt x="373529" y="6320117"/>
                </a:cubicBezTo>
                <a:cubicBezTo>
                  <a:pt x="396079" y="6342667"/>
                  <a:pt x="404474" y="6381171"/>
                  <a:pt x="433294" y="6394823"/>
                </a:cubicBezTo>
                <a:cubicBezTo>
                  <a:pt x="503168" y="6427921"/>
                  <a:pt x="584062" y="6430139"/>
                  <a:pt x="657411" y="6454588"/>
                </a:cubicBezTo>
                <a:cubicBezTo>
                  <a:pt x="689106" y="6465153"/>
                  <a:pt x="717176" y="6484470"/>
                  <a:pt x="747059" y="6499411"/>
                </a:cubicBezTo>
                <a:cubicBezTo>
                  <a:pt x="752039" y="6514352"/>
                  <a:pt x="765417" y="6528861"/>
                  <a:pt x="762000" y="6544235"/>
                </a:cubicBezTo>
                <a:cubicBezTo>
                  <a:pt x="746493" y="6614014"/>
                  <a:pt x="716282" y="6634776"/>
                  <a:pt x="672353" y="6678705"/>
                </a:cubicBezTo>
                <a:cubicBezTo>
                  <a:pt x="611834" y="6830000"/>
                  <a:pt x="624961" y="6766876"/>
                  <a:pt x="657411" y="7037294"/>
                </a:cubicBezTo>
                <a:cubicBezTo>
                  <a:pt x="661164" y="7068568"/>
                  <a:pt x="665021" y="7104668"/>
                  <a:pt x="687294" y="7126941"/>
                </a:cubicBezTo>
                <a:cubicBezTo>
                  <a:pt x="744815" y="7184462"/>
                  <a:pt x="720396" y="7154183"/>
                  <a:pt x="762000" y="7216588"/>
                </a:cubicBezTo>
                <a:cubicBezTo>
                  <a:pt x="779168" y="7268093"/>
                  <a:pt x="765805" y="7250274"/>
                  <a:pt x="791882" y="7276353"/>
                </a:cubicBezTo>
              </a:path>
            </a:pathLst>
          </a:custGeom>
          <a:ln w="76200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Shapes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54380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Geometric</a:t>
            </a:r>
          </a:p>
          <a:p>
            <a:pPr eaLnBrk="1" hangingPunct="1"/>
            <a:r>
              <a:rPr lang="en-US" sz="3600" dirty="0" smtClean="0"/>
              <a:t>Natural</a:t>
            </a:r>
          </a:p>
          <a:p>
            <a:pPr eaLnBrk="1" hangingPunct="1"/>
            <a:r>
              <a:rPr lang="en-US" sz="3600" dirty="0" smtClean="0"/>
              <a:t>Abstract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Geometric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749540" cy="3579849"/>
          </a:xfrm>
        </p:spPr>
        <p:txBody>
          <a:bodyPr/>
          <a:lstStyle/>
          <a:p>
            <a:pPr eaLnBrk="1" hangingPunct="1"/>
            <a:r>
              <a:rPr lang="en-US" dirty="0" smtClean="0"/>
              <a:t>Circle—suggests infinity; free movement</a:t>
            </a:r>
          </a:p>
          <a:p>
            <a:pPr eaLnBrk="1" hangingPunct="1"/>
            <a:endParaRPr lang="en-US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7212291" flipH="1">
            <a:off x="3435528" y="1395927"/>
            <a:ext cx="5725568" cy="3570187"/>
            <a:chOff x="3240" y="1925"/>
            <a:chExt cx="1054" cy="648"/>
          </a:xfrm>
          <a:solidFill>
            <a:schemeClr val="accent3"/>
          </a:solidFill>
        </p:grpSpPr>
        <p:sp>
          <p:nvSpPr>
            <p:cNvPr id="29701" name="Oval 5"/>
            <p:cNvSpPr>
              <a:spLocks noChangeArrowheads="1"/>
            </p:cNvSpPr>
            <p:nvPr/>
          </p:nvSpPr>
          <p:spPr bwMode="auto">
            <a:xfrm flipH="1" flipV="1">
              <a:off x="3240" y="2213"/>
              <a:ext cx="360" cy="36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9702" name="Oval 6"/>
            <p:cNvSpPr>
              <a:spLocks noChangeArrowheads="1"/>
            </p:cNvSpPr>
            <p:nvPr/>
          </p:nvSpPr>
          <p:spPr bwMode="auto">
            <a:xfrm>
              <a:off x="3528" y="1997"/>
              <a:ext cx="264" cy="24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auto">
            <a:xfrm>
              <a:off x="3840" y="1925"/>
              <a:ext cx="216" cy="19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9704" name="Oval 8"/>
            <p:cNvSpPr>
              <a:spLocks noChangeArrowheads="1"/>
            </p:cNvSpPr>
            <p:nvPr/>
          </p:nvSpPr>
          <p:spPr bwMode="auto">
            <a:xfrm>
              <a:off x="4096" y="2037"/>
              <a:ext cx="144" cy="13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9705" name="Oval 9"/>
            <p:cNvSpPr>
              <a:spLocks noChangeArrowheads="1"/>
            </p:cNvSpPr>
            <p:nvPr/>
          </p:nvSpPr>
          <p:spPr bwMode="auto">
            <a:xfrm>
              <a:off x="4200" y="2213"/>
              <a:ext cx="79" cy="7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9706" name="Oval 10"/>
            <p:cNvSpPr>
              <a:spLocks noChangeAspect="1" noChangeArrowheads="1"/>
            </p:cNvSpPr>
            <p:nvPr/>
          </p:nvSpPr>
          <p:spPr bwMode="auto">
            <a:xfrm>
              <a:off x="4248" y="2326"/>
              <a:ext cx="46" cy="4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914400" y="3276600"/>
            <a:ext cx="2384425" cy="22860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5367" name="Oval 4"/>
          <p:cNvSpPr>
            <a:spLocks noChangeArrowheads="1"/>
          </p:cNvSpPr>
          <p:nvPr/>
        </p:nvSpPr>
        <p:spPr bwMode="auto">
          <a:xfrm>
            <a:off x="1210970" y="3549555"/>
            <a:ext cx="1779422" cy="1705970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5368" name="Oval 5"/>
          <p:cNvSpPr>
            <a:spLocks noChangeArrowheads="1"/>
          </p:cNvSpPr>
          <p:nvPr/>
        </p:nvSpPr>
        <p:spPr bwMode="auto">
          <a:xfrm>
            <a:off x="1554992" y="3856630"/>
            <a:ext cx="1126967" cy="1080448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544</Words>
  <Application>Microsoft Office PowerPoint</Application>
  <PresentationFormat>On-screen Show (4:3)</PresentationFormat>
  <Paragraphs>88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Design Elements</vt:lpstr>
      <vt:lpstr>Elements of Design</vt:lpstr>
      <vt:lpstr>Lines</vt:lpstr>
      <vt:lpstr>Lines can be:</vt:lpstr>
      <vt:lpstr>Static Lines</vt:lpstr>
      <vt:lpstr>Dynamic</vt:lpstr>
      <vt:lpstr>RANDOM</vt:lpstr>
      <vt:lpstr>Shapes</vt:lpstr>
      <vt:lpstr>Geometric</vt:lpstr>
      <vt:lpstr>Geometric</vt:lpstr>
      <vt:lpstr>Geometric</vt:lpstr>
      <vt:lpstr>Natural</vt:lpstr>
      <vt:lpstr>Abstract</vt:lpstr>
      <vt:lpstr>Mass</vt:lpstr>
      <vt:lpstr>Mass is Relative</vt:lpstr>
      <vt:lpstr>PowerPoint Presentation</vt:lpstr>
      <vt:lpstr>PowerPoint Presentation</vt:lpstr>
      <vt:lpstr>PowerPoint Presentation</vt:lpstr>
      <vt:lpstr>Visual Mass</vt:lpstr>
      <vt:lpstr>Texture</vt:lpstr>
      <vt:lpstr>Color</vt:lpstr>
      <vt:lpstr>Important tips on color:</vt:lpstr>
      <vt:lpstr>Important tips on color:</vt:lpstr>
      <vt:lpstr>Value</vt:lpstr>
      <vt:lpstr>Space</vt:lpstr>
    </vt:vector>
  </TitlesOfParts>
  <Company>BKHS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Design</dc:title>
  <dc:creator>warea</dc:creator>
  <cp:lastModifiedBy>Carla James</cp:lastModifiedBy>
  <cp:revision>93</cp:revision>
  <dcterms:created xsi:type="dcterms:W3CDTF">2003-10-22T14:29:44Z</dcterms:created>
  <dcterms:modified xsi:type="dcterms:W3CDTF">2015-08-26T13:30:09Z</dcterms:modified>
</cp:coreProperties>
</file>