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8054C-693A-405B-B95A-EFF81D9C4F7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___DC II Unit 2 Photography_Camera Care Do's and Dont's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A7308-7666-4A16-A452-35B92B312F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DA5FD-D9C9-4A66-9DD7-B96BBC062441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___DC II Unit 2 Photography_Camera Care Do's and Dont's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DA9C0-B34D-45A8-BE2A-29B01334CB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DA9C0-B34D-45A8-BE2A-29B01334CBE5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___DC II Unit 2 Photography_Camera Care Do's and Dont's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770C3E-FB0A-46E3-8A5E-E8169C85F0C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0AC755-C5AC-4A7C-8890-A2AF07888E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Camera Care Tips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&amp; </a:t>
            </a:r>
            <a:r>
              <a:rPr lang="en-US" dirty="0" err="1" smtClean="0"/>
              <a:t>Don’t’s</a:t>
            </a:r>
            <a:r>
              <a:rPr lang="en-US" dirty="0" smtClean="0"/>
              <a:t> of Camera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Keep </a:t>
            </a:r>
            <a:r>
              <a:rPr lang="en-US" dirty="0"/>
              <a:t>the camera in the camera bag to protect it from dirt, dust and unforeseen falls. </a:t>
            </a:r>
          </a:p>
          <a:p>
            <a:r>
              <a:rPr lang="en-US" dirty="0" smtClean="0"/>
              <a:t>Be sure to store your camera in its camera bag in a cool, dry place. </a:t>
            </a:r>
          </a:p>
          <a:p>
            <a:r>
              <a:rPr lang="en-US" dirty="0" smtClean="0"/>
              <a:t>Only clean the lens with a soft lint-free material. (Tissues can scratch lens!)</a:t>
            </a:r>
          </a:p>
          <a:p>
            <a:r>
              <a:rPr lang="en-US" dirty="0" smtClean="0"/>
              <a:t>Turn </a:t>
            </a:r>
            <a:r>
              <a:rPr lang="en-US" b="1" dirty="0" smtClean="0"/>
              <a:t>off </a:t>
            </a:r>
            <a:r>
              <a:rPr lang="en-US" dirty="0" smtClean="0"/>
              <a:t>your camera when not in use. </a:t>
            </a:r>
          </a:p>
          <a:p>
            <a:r>
              <a:rPr lang="en-US" dirty="0" smtClean="0"/>
              <a:t>Keep the camera in a </a:t>
            </a:r>
            <a:r>
              <a:rPr lang="en-US" b="1" dirty="0" smtClean="0"/>
              <a:t>secure </a:t>
            </a:r>
            <a:r>
              <a:rPr lang="en-US" dirty="0" smtClean="0"/>
              <a:t>place. </a:t>
            </a:r>
          </a:p>
          <a:p>
            <a:r>
              <a:rPr lang="en-US" dirty="0"/>
              <a:t>R</a:t>
            </a:r>
            <a:r>
              <a:rPr lang="en-US" dirty="0" smtClean="0"/>
              <a:t>eplace all batteries at the same time. </a:t>
            </a:r>
          </a:p>
          <a:p>
            <a:r>
              <a:rPr lang="en-US" dirty="0" smtClean="0"/>
              <a:t>Limit use of your LCD, which quickly drains batteries. </a:t>
            </a:r>
          </a:p>
          <a:p>
            <a:r>
              <a:rPr lang="en-US" dirty="0" smtClean="0"/>
              <a:t>If you won't be using your camera for an extended time, remove the batteries. </a:t>
            </a:r>
          </a:p>
          <a:p>
            <a:r>
              <a:rPr lang="en-US" dirty="0" smtClean="0"/>
              <a:t>Avoid high temperature storage. Store in a cool place. </a:t>
            </a:r>
          </a:p>
          <a:p>
            <a:r>
              <a:rPr lang="en-US" dirty="0" smtClean="0"/>
              <a:t>In cold weather, keep your camera inside your jacket. </a:t>
            </a:r>
          </a:p>
          <a:p>
            <a:r>
              <a:rPr lang="en-US" dirty="0" smtClean="0"/>
              <a:t>Don’t leave the camera in a hot vehicle. </a:t>
            </a:r>
          </a:p>
          <a:p>
            <a:r>
              <a:rPr lang="en-US" dirty="0" smtClean="0"/>
              <a:t>Don’t subject the camera to bad elements caused by weather (wet or dust) – buy a disposable camera instead for these instances.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Users\cjames\AppData\Local\Microsoft\Windows\Temporary Internet Files\Content.IE5\SU28U9PN\MC90043387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514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Battery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mix new batteries with used ones. </a:t>
            </a:r>
          </a:p>
          <a:p>
            <a:r>
              <a:rPr lang="en-US" dirty="0" smtClean="0"/>
              <a:t>Do not mix rechargeable and non-chargeable batteries. </a:t>
            </a:r>
          </a:p>
          <a:p>
            <a:r>
              <a:rPr lang="en-US" dirty="0" smtClean="0"/>
              <a:t>Do not mix alkaline, nickel-metal hydride (Ni-MH), or nickel-cadmium (Ni-</a:t>
            </a:r>
            <a:r>
              <a:rPr lang="en-US" dirty="0" err="1" smtClean="0"/>
              <a:t>Cd</a:t>
            </a:r>
            <a:r>
              <a:rPr lang="en-US" dirty="0" smtClean="0"/>
              <a:t>) types of batteries. </a:t>
            </a:r>
          </a:p>
          <a:p>
            <a:r>
              <a:rPr lang="en-US" dirty="0" smtClean="0"/>
              <a:t>Do not mix different grades or brands of batteries. </a:t>
            </a:r>
          </a:p>
          <a:p>
            <a:r>
              <a:rPr lang="en-US" dirty="0" smtClean="0"/>
              <a:t>Do not attempt to rejuvenate a battery by heating it. </a:t>
            </a:r>
          </a:p>
          <a:p>
            <a:r>
              <a:rPr lang="en-US" dirty="0" smtClean="0"/>
              <a:t>Do not recharge any battery that is not marked "rechargeable". </a:t>
            </a:r>
          </a:p>
          <a:p>
            <a:r>
              <a:rPr lang="en-US" dirty="0" smtClean="0"/>
              <a:t>Do not leave batteries lying around. </a:t>
            </a:r>
            <a:r>
              <a:rPr lang="en-US" dirty="0" smtClean="0"/>
              <a:t>Store batteries in a cool, dry place out of the reach of children.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james\AppData\Local\Microsoft\Windows\Temporary Internet Files\Content.IE5\JFS38EI3\MC90043473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273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Digital Camera Care Tips</vt:lpstr>
      <vt:lpstr>Do’s &amp; Don’t’s of Camera Care</vt:lpstr>
      <vt:lpstr>Battery Don’ts</vt:lpstr>
    </vt:vector>
  </TitlesOfParts>
  <Company>Batesville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Camera Care Tips</dc:title>
  <dc:creator>Carla James</dc:creator>
  <cp:lastModifiedBy>Carla James</cp:lastModifiedBy>
  <cp:revision>3</cp:revision>
  <dcterms:created xsi:type="dcterms:W3CDTF">2014-03-21T18:56:43Z</dcterms:created>
  <dcterms:modified xsi:type="dcterms:W3CDTF">2014-03-21T19:08:14Z</dcterms:modified>
</cp:coreProperties>
</file>