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59" r:id="rId8"/>
    <p:sldId id="269" r:id="rId9"/>
    <p:sldId id="270" r:id="rId10"/>
    <p:sldId id="271" r:id="rId11"/>
    <p:sldId id="281" r:id="rId12"/>
    <p:sldId id="260" r:id="rId13"/>
    <p:sldId id="262" r:id="rId14"/>
    <p:sldId id="261" r:id="rId15"/>
    <p:sldId id="272" r:id="rId16"/>
    <p:sldId id="263" r:id="rId17"/>
    <p:sldId id="264" r:id="rId18"/>
    <p:sldId id="265" r:id="rId19"/>
    <p:sldId id="266" r:id="rId20"/>
    <p:sldId id="267" r:id="rId21"/>
    <p:sldId id="268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6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1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4306-569E-4248-951D-87F3CE386122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D850E-00E3-408A-A39D-3D23B8FDF6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3DFD-9341-44E0-BD44-92B8363D9D5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A4413-F63F-4FD8-A79F-CB4B83A82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A4413-F63F-4FD8-A79F-CB4B83A824E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B58C-18C2-4108-A5AE-797434068C67}" type="datetime1">
              <a:rPr lang="en-US" smtClean="0"/>
              <a:t>11/11/2013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93DE-5B00-404D-85D9-9B971793AA3C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640-B4C7-41DE-9CD1-BCEED1F3D339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9298-9802-48B3-BCBB-F7C9E0B2E691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1F38-2721-4F36-959B-587A475D5E28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99E4-4026-49EC-B86C-AED0293535B2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9210-38D1-4CB1-8925-AC192450C6AA}" type="datetime1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E0FA-49E7-42D8-A36F-665DB193E1EF}" type="datetime1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3FE6-2FBA-4A31-8EF0-86D3D7F23CE6}" type="datetime1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5C8F-D031-48FC-AF8C-BBE499D8301C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253B-6242-451C-B459-72546BAC0165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99FAEF-6F75-4245-A774-51B0344EF309}" type="datetime1">
              <a:rPr lang="en-US" smtClean="0"/>
              <a:t>11/11/2013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DC I Unit 5 Publications_All About Publications PPT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BD4148-0557-4DDA-8759-1DFCBA5D9C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927848" cy="2057400"/>
          </a:xfrm>
        </p:spPr>
        <p:txBody>
          <a:bodyPr>
            <a:prstTxWarp prst="textDeflateBottom">
              <a:avLst>
                <a:gd name="adj" fmla="val 72535"/>
              </a:avLst>
            </a:prstTxWarp>
            <a:normAutofit fontScale="90000"/>
          </a:bodyPr>
          <a:lstStyle/>
          <a:p>
            <a:pPr algn="ctr"/>
            <a:r>
              <a:rPr lang="en-US" sz="7500" dirty="0" smtClean="0">
                <a:latin typeface="Arial Black" pitchFamily="34" charset="0"/>
              </a:rPr>
              <a:t>ALL About PUBLICATIONS</a:t>
            </a:r>
            <a:endParaRPr lang="en-US" sz="7500" dirty="0">
              <a:latin typeface="Arial Black" pitchFamily="34" charset="0"/>
            </a:endParaRPr>
          </a:p>
        </p:txBody>
      </p:sp>
      <p:pic>
        <p:nvPicPr>
          <p:cNvPr id="3" name="Picture 4" descr="http://www.pixelvirtualservices.com/images/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19500"/>
            <a:ext cx="4048125" cy="28575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 rot="10800000" flipV="1">
            <a:off x="5791200" y="609600"/>
            <a:ext cx="762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an0023.jpg"/>
          <p:cNvPicPr>
            <a:picLocks noChangeAspect="1"/>
          </p:cNvPicPr>
          <p:nvPr/>
        </p:nvPicPr>
        <p:blipFill>
          <a:blip r:embed="rId3" cstate="print"/>
          <a:srcRect l="13708" t="19834" r="20687" b="15309"/>
          <a:stretch>
            <a:fillRect/>
          </a:stretch>
        </p:blipFill>
        <p:spPr>
          <a:xfrm rot="20934344">
            <a:off x="1207735" y="581528"/>
            <a:ext cx="6633673" cy="606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 Components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6278562" cy="47212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Header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Similar to nameplate with same information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Appears on pages other than first page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Masthead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Provides contact information about publisher of the newsletter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Important for those reading the newsletter that are not part of your usual audience</a:t>
            </a:r>
          </a:p>
          <a:p>
            <a:endParaRPr lang="en-US" dirty="0" smtClean="0"/>
          </a:p>
        </p:txBody>
      </p:sp>
      <p:pic>
        <p:nvPicPr>
          <p:cNvPr id="4" name="Picture 2" descr="C:\Documents and Settings\megan.harvey\Local Settings\Temporary Internet Files\Content.IE5\NAS0KXWW\MC900149565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00800" y="3810000"/>
            <a:ext cx="2423311" cy="195609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Rectangle 60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47386"/>
            <a:ext cx="8805512" cy="572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280581"/>
          <p:cNvSpPr txBox="1">
            <a:spLocks noChangeArrowheads="1"/>
          </p:cNvSpPr>
          <p:nvPr/>
        </p:nvSpPr>
        <p:spPr bwMode="auto">
          <a:xfrm>
            <a:off x="4876800" y="228600"/>
            <a:ext cx="39624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Sample 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Header</a:t>
            </a:r>
            <a:endParaRPr 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6019800" y="685800"/>
            <a:ext cx="838200" cy="381000"/>
          </a:xfrm>
          <a:prstGeom prst="straightConnector1">
            <a:avLst/>
          </a:prstGeom>
          <a:ln w="38100">
            <a:solidFill>
              <a:srgbClr val="EA26A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183563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 Components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8183562" cy="51784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Headlines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Miniature sentences containing no verbs or implied action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Not a title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More readable than a title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Headline Guidelines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95976"/>
              </a:buClr>
            </a:pPr>
            <a:r>
              <a:rPr lang="en-US" sz="1700" dirty="0" smtClean="0"/>
              <a:t>Eliminate “a,” “an,” and “the”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95976"/>
              </a:buClr>
            </a:pPr>
            <a:r>
              <a:rPr lang="en-US" sz="1700" dirty="0" smtClean="0"/>
              <a:t>Use commas instead of “and”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95976"/>
              </a:buClr>
            </a:pPr>
            <a:r>
              <a:rPr lang="en-US" sz="1700" dirty="0" smtClean="0"/>
              <a:t>Remove adjectives and adverbs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A95976"/>
              </a:buClr>
            </a:pPr>
            <a:r>
              <a:rPr lang="en-US" sz="1700" dirty="0" smtClean="0"/>
              <a:t>No end punctuation</a:t>
            </a:r>
          </a:p>
          <a:p>
            <a:endParaRPr lang="en-US" sz="1700" dirty="0" smtClean="0"/>
          </a:p>
        </p:txBody>
      </p:sp>
      <p:pic>
        <p:nvPicPr>
          <p:cNvPr id="4" name="Picture 2" descr="C:\Documents and Settings\megan.harvey\Local Settings\Temporary Internet Files\Content.IE5\NAS0KXWW\MC900149565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7400" y="4191000"/>
            <a:ext cx="2423311" cy="195609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076450"/>
            <a:ext cx="2667000" cy="914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Headline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9" name="Rectangle 64515"/>
          <p:cNvPicPr>
            <a:picLocks noChangeAspect="1" noChangeArrowheads="1"/>
          </p:cNvPicPr>
          <p:nvPr/>
        </p:nvPicPr>
        <p:blipFill>
          <a:blip r:embed="rId3" cstate="print"/>
          <a:srcRect b="36689"/>
          <a:stretch>
            <a:fillRect/>
          </a:stretch>
        </p:blipFill>
        <p:spPr bwMode="auto">
          <a:xfrm>
            <a:off x="1981200" y="1009650"/>
            <a:ext cx="680463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752600" y="2057400"/>
            <a:ext cx="914400" cy="457200"/>
          </a:xfrm>
          <a:prstGeom prst="straightConnector1">
            <a:avLst/>
          </a:prstGeom>
          <a:ln w="38100">
            <a:solidFill>
              <a:srgbClr val="EA26A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183563" cy="1050925"/>
          </a:xfrm>
        </p:spPr>
        <p:txBody>
          <a:bodyPr anchor="ctr"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 Components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8183562" cy="41878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Byline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Identifies author of article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Articles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Written for audience with common interest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Writing more compact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Sentences and paragraphs shorter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Humor used to add interest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Dates and reminders included</a:t>
            </a:r>
          </a:p>
        </p:txBody>
      </p:sp>
      <p:pic>
        <p:nvPicPr>
          <p:cNvPr id="4098" name="Picture 2" descr="C:\Documents and Settings\megan.harvey\Local Settings\Temporary Internet Files\Content.IE5\NAS0KXWW\MC900149565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0" y="4267200"/>
            <a:ext cx="2423311" cy="195609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Rectangle 65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"/>
            <a:ext cx="6254242" cy="80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280581"/>
          <p:cNvSpPr txBox="1">
            <a:spLocks noChangeArrowheads="1"/>
          </p:cNvSpPr>
          <p:nvPr/>
        </p:nvSpPr>
        <p:spPr bwMode="auto">
          <a:xfrm>
            <a:off x="6858000" y="3352800"/>
            <a:ext cx="19812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Articles</a:t>
            </a:r>
            <a:endParaRPr 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1371600"/>
            <a:ext cx="12645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Byline</a:t>
            </a:r>
            <a:r>
              <a:rPr lang="en-US" sz="2200" dirty="0" smtClean="0">
                <a:latin typeface="Arial Black" pitchFamily="34" charset="0"/>
              </a:rPr>
              <a:t> </a:t>
            </a:r>
            <a:endParaRPr lang="en-US" sz="2200" dirty="0"/>
          </a:p>
        </p:txBody>
      </p:sp>
      <p:cxnSp>
        <p:nvCxnSpPr>
          <p:cNvPr id="7" name="Straight Arrow Connector 6"/>
          <p:cNvCxnSpPr>
            <a:stCxn id="11" idx="1"/>
          </p:cNvCxnSpPr>
          <p:nvPr/>
        </p:nvCxnSpPr>
        <p:spPr>
          <a:xfrm rot="10800000" flipV="1">
            <a:off x="5562600" y="1648598"/>
            <a:ext cx="1447800" cy="27801"/>
          </a:xfrm>
          <a:prstGeom prst="straightConnector1">
            <a:avLst/>
          </a:prstGeom>
          <a:ln w="38100">
            <a:solidFill>
              <a:srgbClr val="EA26A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6400800" y="3657600"/>
            <a:ext cx="762000" cy="1588"/>
          </a:xfrm>
          <a:prstGeom prst="straightConnector1">
            <a:avLst/>
          </a:prstGeom>
          <a:ln w="38100">
            <a:solidFill>
              <a:srgbClr val="EA26A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875"/>
            <a:ext cx="8183563" cy="1050925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Newsletter Design Elements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8183562" cy="4949825"/>
          </a:xfrm>
        </p:spPr>
        <p:txBody>
          <a:bodyPr>
            <a:normAutofit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Jump Lines</a:t>
            </a:r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Used to guide reader from one page to another when article is continued</a:t>
            </a:r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Continuation Heads</a:t>
            </a:r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Used in conjunction with jump lines so reader can find the article</a:t>
            </a:r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r>
              <a:rPr lang="en-US" b="1" dirty="0" smtClean="0"/>
              <a:t>Pull Quotes</a:t>
            </a:r>
          </a:p>
          <a:p>
            <a:pPr lvl="1"/>
            <a:r>
              <a:rPr lang="en-US" dirty="0" smtClean="0"/>
              <a:t>Most often found on front page</a:t>
            </a:r>
          </a:p>
          <a:p>
            <a:pPr lvl="1"/>
            <a:r>
              <a:rPr lang="en-US" dirty="0" smtClean="0"/>
              <a:t>Used to attract interest</a:t>
            </a:r>
          </a:p>
          <a:p>
            <a:pPr lvl="1">
              <a:buNone/>
            </a:pPr>
            <a:endParaRPr lang="en-US" dirty="0" smtClean="0"/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</p:txBody>
      </p:sp>
      <p:pic>
        <p:nvPicPr>
          <p:cNvPr id="3074" name="Picture 2" descr="C:\Documents and Settings\megan.harvey\Local Settings\Temporary Internet Files\Content.IE5\ORIMX3Q8\MC9004420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91000"/>
            <a:ext cx="1897724" cy="216453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Rectangle 66563"/>
          <p:cNvPicPr>
            <a:picLocks noChangeAspect="1" noChangeArrowheads="1"/>
          </p:cNvPicPr>
          <p:nvPr/>
        </p:nvPicPr>
        <p:blipFill>
          <a:blip r:embed="rId3" cstate="print"/>
          <a:srcRect l="19315" t="30657" r="9422" b="-4235"/>
          <a:stretch>
            <a:fillRect/>
          </a:stretch>
        </p:blipFill>
        <p:spPr bwMode="auto">
          <a:xfrm>
            <a:off x="0" y="807578"/>
            <a:ext cx="8991600" cy="605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280581"/>
          <p:cNvSpPr txBox="1">
            <a:spLocks noChangeArrowheads="1"/>
          </p:cNvSpPr>
          <p:nvPr/>
        </p:nvSpPr>
        <p:spPr bwMode="auto">
          <a:xfrm>
            <a:off x="1295400" y="6122313"/>
            <a:ext cx="24384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Jump Lines</a:t>
            </a:r>
            <a:endParaRPr 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6122313"/>
            <a:ext cx="33386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Continuation Heads</a:t>
            </a:r>
            <a:endParaRPr 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447800" y="5410200"/>
            <a:ext cx="1447800" cy="76200"/>
          </a:xfrm>
          <a:prstGeom prst="straightConnector1">
            <a:avLst/>
          </a:prstGeom>
          <a:ln w="38100">
            <a:solidFill>
              <a:srgbClr val="EA26A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4572000" y="5181600"/>
            <a:ext cx="1981200" cy="152400"/>
          </a:xfrm>
          <a:prstGeom prst="straightConnector1">
            <a:avLst/>
          </a:prstGeom>
          <a:ln w="38100">
            <a:solidFill>
              <a:srgbClr val="EA26A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0024.jpg"/>
          <p:cNvPicPr>
            <a:picLocks noChangeAspect="1"/>
          </p:cNvPicPr>
          <p:nvPr/>
        </p:nvPicPr>
        <p:blipFill>
          <a:blip r:embed="rId3" cstate="print"/>
          <a:srcRect l="8989" t="7730" r="23594" b="3982"/>
          <a:stretch>
            <a:fillRect/>
          </a:stretch>
        </p:blipFill>
        <p:spPr>
          <a:xfrm>
            <a:off x="381000" y="-1371600"/>
            <a:ext cx="8763000" cy="89090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Types of Publications</a:t>
            </a:r>
            <a:endParaRPr lang="en-US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03238" y="1679575"/>
            <a:ext cx="8183562" cy="4568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 smtClean="0"/>
              <a:t>Letterhead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Information includes name, address, phone number, logo, and sometimes web address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Letters use 1” margins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Watermark – Pale image or text imprinted into paper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000" b="1" dirty="0" smtClean="0"/>
              <a:t>Business Card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Size – 2” x 3.5”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Design area - .125” margin on all sides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Should include person’s name, job title, and person’s email address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Rectangle 8192" descr="Fig20.05_letterhea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41148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800600"/>
            <a:ext cx="6202363" cy="1050925"/>
          </a:xfrm>
          <a:solidFill>
            <a:srgbClr val="FFFF00"/>
          </a:solidFill>
        </p:spPr>
        <p:txBody>
          <a:bodyPr anchor="ctr"/>
          <a:lstStyle/>
          <a:p>
            <a:pPr algn="ctr">
              <a:defRPr/>
            </a:pPr>
            <a:r>
              <a:rPr lang="en-US" b="1" dirty="0" smtClean="0"/>
              <a:t>Letterhead Example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92275"/>
            <a:ext cx="7040563" cy="1050925"/>
          </a:xfrm>
          <a:solidFill>
            <a:srgbClr val="FFFF00"/>
          </a:solidFill>
        </p:spPr>
        <p:txBody>
          <a:bodyPr anchor="ctr"/>
          <a:lstStyle/>
          <a:p>
            <a:pPr algn="ctr">
              <a:defRPr/>
            </a:pPr>
            <a:r>
              <a:rPr lang="en-US" b="1" dirty="0" smtClean="0"/>
              <a:t>Sample Business Card</a:t>
            </a:r>
            <a:endParaRPr lang="en-US" b="1" dirty="0"/>
          </a:p>
        </p:txBody>
      </p:sp>
      <p:pic>
        <p:nvPicPr>
          <p:cNvPr id="10245" name="Rectangle 92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13075"/>
            <a:ext cx="41676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325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Types of Publications</a:t>
            </a:r>
            <a:endParaRPr lang="en-US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03238" y="2232025"/>
            <a:ext cx="8183562" cy="4187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b="1" dirty="0" smtClean="0"/>
              <a:t>Newsletter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 printed report or letter containing news of interest to a particular group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Much like a newspaper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000" b="1" dirty="0" smtClean="0"/>
              <a:t>Brochure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booklet or pamphlet that contains descriptive or advertising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Rectangle 593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39707"/>
            <a:ext cx="4648200" cy="598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3276600" cy="1828800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 Example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181600" cy="914400"/>
          </a:xfrm>
          <a:solidFill>
            <a:srgbClr val="FFFF00"/>
          </a:solidFill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Brochure Example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RR%20brochure_insid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052857"/>
            <a:ext cx="7123288" cy="55765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chure-fol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636" y="0"/>
            <a:ext cx="52993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4096"/>
          <p:cNvSpPr>
            <a:spLocks noGrp="1"/>
          </p:cNvSpPr>
          <p:nvPr>
            <p:ph type="title"/>
          </p:nvPr>
        </p:nvSpPr>
        <p:spPr>
          <a:xfrm>
            <a:off x="427038" y="895350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 Components</a:t>
            </a:r>
          </a:p>
        </p:txBody>
      </p:sp>
      <p:sp>
        <p:nvSpPr>
          <p:cNvPr id="5123" name="Shape 1"/>
          <p:cNvSpPr>
            <a:spLocks noGrp="1"/>
          </p:cNvSpPr>
          <p:nvPr>
            <p:ph idx="1"/>
          </p:nvPr>
        </p:nvSpPr>
        <p:spPr>
          <a:xfrm>
            <a:off x="457200" y="1962150"/>
            <a:ext cx="8183563" cy="41878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Nameplate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Information found at the top of the page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Volume number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Date of publication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Company logo or motto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Appears in top 1/4 or 1/3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Can also appear at left side or middle of page</a:t>
            </a:r>
          </a:p>
        </p:txBody>
      </p:sp>
      <p:pic>
        <p:nvPicPr>
          <p:cNvPr id="4" name="Picture 2" descr="C:\Documents and Settings\megan.harvey\Local Settings\Temporary Internet Files\Content.IE5\NAS0KXWW\MC900149565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72200" y="3124200"/>
            <a:ext cx="2423311" cy="195609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DC I Unit 5 Publications_All About Publications PPT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33D81C8-710A-4FA9-93A8-AAA77A9338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C4C09F-EC7A-47BA-8B0D-1B2EC4D94F78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BAC7C24-31FE-492C-AD3F-791EC9D1B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634</Words>
  <Application>Microsoft Office PowerPoint</Application>
  <PresentationFormat>On-screen Show (4:3)</PresentationFormat>
  <Paragraphs>129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ALL About PUBLICATIONS</vt:lpstr>
      <vt:lpstr>Types of Publications</vt:lpstr>
      <vt:lpstr>Letterhead Example</vt:lpstr>
      <vt:lpstr>Sample Business Card</vt:lpstr>
      <vt:lpstr>Types of Publications</vt:lpstr>
      <vt:lpstr>Newsletter Example</vt:lpstr>
      <vt:lpstr>Brochure Example</vt:lpstr>
      <vt:lpstr>Slide 8</vt:lpstr>
      <vt:lpstr>Newsletter Components</vt:lpstr>
      <vt:lpstr>Slide 10</vt:lpstr>
      <vt:lpstr>Newsletter Components</vt:lpstr>
      <vt:lpstr>Slide 12</vt:lpstr>
      <vt:lpstr>Newsletter Components</vt:lpstr>
      <vt:lpstr>Sample Headline</vt:lpstr>
      <vt:lpstr>Newsletter Components</vt:lpstr>
      <vt:lpstr>Slide 16</vt:lpstr>
      <vt:lpstr>Newsletter Design Elements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PUBLICATIONS</dc:title>
  <dc:creator>megan.harvey</dc:creator>
  <cp:lastModifiedBy>Carla James</cp:lastModifiedBy>
  <cp:revision>20</cp:revision>
  <dcterms:created xsi:type="dcterms:W3CDTF">2011-07-25T18:20:08Z</dcterms:created>
  <dcterms:modified xsi:type="dcterms:W3CDTF">2013-11-11T19:41:00Z</dcterms:modified>
</cp:coreProperties>
</file>