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8/22/2017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tools.com/pages/article/newHTE_88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Course: Social Media &amp; Communications</a:t>
            </a:r>
          </a:p>
          <a:p>
            <a:r>
              <a:rPr lang="en-US" dirty="0" smtClean="0"/>
              <a:t>Teacher: Lauren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0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Your Time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the Quiz at: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www.mindtools.com/pages/article/newHTE_88.htm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40560"/>
              </p:ext>
            </p:extLst>
          </p:nvPr>
        </p:nvGraphicFramePr>
        <p:xfrm>
          <a:off x="1909915" y="2932319"/>
          <a:ext cx="8378266" cy="3239881"/>
        </p:xfrm>
        <a:graphic>
          <a:graphicData uri="http://schemas.openxmlformats.org/drawingml/2006/table">
            <a:tbl>
              <a:tblPr/>
              <a:tblGrid>
                <a:gridCol w="1111192">
                  <a:extLst>
                    <a:ext uri="{9D8B030D-6E8A-4147-A177-3AD203B41FA5}">
                      <a16:colId xmlns:a16="http://schemas.microsoft.com/office/drawing/2014/main" xmlns="" val="2044498180"/>
                    </a:ext>
                  </a:extLst>
                </a:gridCol>
                <a:gridCol w="7267074">
                  <a:extLst>
                    <a:ext uri="{9D8B030D-6E8A-4147-A177-3AD203B41FA5}">
                      <a16:colId xmlns:a16="http://schemas.microsoft.com/office/drawing/2014/main" xmlns="" val="3592709017"/>
                    </a:ext>
                  </a:extLst>
                </a:gridCol>
              </a:tblGrid>
              <a:tr h="2589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Score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1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Comment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1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7690905"/>
                  </a:ext>
                </a:extLst>
              </a:tr>
              <a:tr h="1230085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effectLst/>
                          <a:latin typeface="inherit"/>
                        </a:rPr>
                        <a:t>15-30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effectLst/>
                          <a:latin typeface="inherit"/>
                        </a:rPr>
                        <a:t>Ouch. The good news is that you've got a great opportunity to improve your effectiveness at work, and your long term success! However, to realize this, you've got to fundamentally improve your time management skills. 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863064"/>
                  </a:ext>
                </a:extLst>
              </a:tr>
              <a:tr h="841638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effectLst/>
                          <a:latin typeface="inherit"/>
                        </a:rPr>
                        <a:t>31-45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effectLst/>
                          <a:latin typeface="inherit"/>
                        </a:rPr>
                        <a:t>You're good at some things, but there's room for improvement elsewhere. 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361394"/>
                  </a:ext>
                </a:extLst>
              </a:tr>
              <a:tr h="841638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effectLst/>
                          <a:latin typeface="inherit"/>
                        </a:rPr>
                        <a:t>46-75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effectLst/>
                          <a:latin typeface="inherit"/>
                        </a:rPr>
                        <a:t>You're managing your time very effectively! </a:t>
                      </a:r>
                    </a:p>
                  </a:txBody>
                  <a:tcPr marL="82680" marR="82680" marT="41340" marB="4134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558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40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Improve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 Setting</a:t>
            </a:r>
          </a:p>
          <a:p>
            <a:r>
              <a:rPr lang="en-US" sz="2800" dirty="0" smtClean="0"/>
              <a:t>Prioritization</a:t>
            </a:r>
          </a:p>
          <a:p>
            <a:r>
              <a:rPr lang="en-US" sz="2800" dirty="0" smtClean="0"/>
              <a:t>Managing Interruptions</a:t>
            </a:r>
          </a:p>
          <a:p>
            <a:r>
              <a:rPr lang="en-US" sz="2800" dirty="0" smtClean="0"/>
              <a:t>Procrastination</a:t>
            </a:r>
          </a:p>
          <a:p>
            <a:r>
              <a:rPr lang="en-US" sz="2800" dirty="0" smtClean="0"/>
              <a:t>Scheduling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2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you know where you are going, you can figure out what needs to be done</a:t>
            </a:r>
          </a:p>
          <a:p>
            <a:r>
              <a:rPr lang="en-US" sz="2800" dirty="0" smtClean="0"/>
              <a:t>Without goal setting you will have conflicting priorities</a:t>
            </a:r>
          </a:p>
          <a:p>
            <a:r>
              <a:rPr lang="en-US" sz="2800" dirty="0" smtClean="0"/>
              <a:t>Goal setting requires time and effort</a:t>
            </a:r>
          </a:p>
          <a:p>
            <a:r>
              <a:rPr lang="en-US" sz="2800" dirty="0" smtClean="0"/>
              <a:t>It saves time and frustration in the long run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4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can work very hard, but won’t achieve the results you desire due to lack of prioritizing</a:t>
            </a:r>
          </a:p>
          <a:p>
            <a:r>
              <a:rPr lang="en-US" sz="2800" dirty="0" smtClean="0"/>
              <a:t>A To-Do list is just a collection of things that need to be done</a:t>
            </a:r>
          </a:p>
          <a:p>
            <a:r>
              <a:rPr lang="en-US" sz="2800" dirty="0" smtClean="0"/>
              <a:t>Make to-do lists in order of importance or highest value first</a:t>
            </a:r>
          </a:p>
        </p:txBody>
      </p:sp>
    </p:spTree>
    <p:extLst>
      <p:ext uri="{BB962C8B-B14F-4D97-AF65-F5344CB8AC3E}">
        <p14:creationId xmlns:p14="http://schemas.microsoft.com/office/powerpoint/2010/main" val="198029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Interruptions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Interruptions may include: phone calls, information requests, questions from employees/friends, and other unexpected tasks.</a:t>
            </a:r>
          </a:p>
          <a:p>
            <a:r>
              <a:rPr lang="en-US" sz="2800" dirty="0" smtClean="0"/>
              <a:t>Some interruptions you must deal with immediately, but others you need to learn to manage.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8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“I’ll get to it later.” </a:t>
            </a:r>
          </a:p>
          <a:p>
            <a:r>
              <a:rPr lang="en-US" sz="2800" dirty="0" smtClean="0"/>
              <a:t>Procrastination is as tempting as it is deadly</a:t>
            </a:r>
          </a:p>
          <a:p>
            <a:r>
              <a:rPr lang="en-US" sz="2800" dirty="0" smtClean="0"/>
              <a:t>The first step is admitting that you procrastinate, then figure out why</a:t>
            </a:r>
          </a:p>
          <a:p>
            <a:pPr lvl="1"/>
            <a:r>
              <a:rPr lang="en-US" sz="2400" dirty="0" smtClean="0"/>
              <a:t>Are you afraid of failing?</a:t>
            </a:r>
          </a:p>
          <a:p>
            <a:pPr lvl="1"/>
            <a:r>
              <a:rPr lang="en-US" sz="2400" dirty="0" smtClean="0"/>
              <a:t>Are you afraid of success?</a:t>
            </a:r>
          </a:p>
          <a:p>
            <a:r>
              <a:rPr lang="en-US" sz="2800" dirty="0" smtClean="0"/>
              <a:t>Reward yourself for getting jobs done!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08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Once you know your goals and priorities, you need a schedule that will keep you on track</a:t>
            </a:r>
          </a:p>
          <a:p>
            <a:r>
              <a:rPr lang="en-US" sz="2800" dirty="0" smtClean="0"/>
              <a:t>A schedule will protect you from stress</a:t>
            </a:r>
          </a:p>
          <a:p>
            <a:r>
              <a:rPr lang="en-US" sz="2800" dirty="0" smtClean="0"/>
              <a:t>Schedule your tasks, but leave room for interruptions</a:t>
            </a:r>
          </a:p>
          <a:p>
            <a:r>
              <a:rPr lang="en-US" sz="2800" dirty="0" smtClean="0"/>
              <a:t>A schedule should reflect your priorities as well as support your personal goals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996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Time management is a skill</a:t>
            </a:r>
          </a:p>
          <a:p>
            <a:r>
              <a:rPr lang="en-US" sz="2800" dirty="0" smtClean="0"/>
              <a:t>We can not get extra time in our day, so we must work smarter and create schedules that reflect our work and personal priorities</a:t>
            </a:r>
          </a:p>
        </p:txBody>
      </p:sp>
    </p:spTree>
    <p:extLst>
      <p:ext uri="{BB962C8B-B14F-4D97-AF65-F5344CB8AC3E}">
        <p14:creationId xmlns:p14="http://schemas.microsoft.com/office/powerpoint/2010/main" val="2844641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</TotalTime>
  <Words>357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inherit</vt:lpstr>
      <vt:lpstr>Rockwell</vt:lpstr>
      <vt:lpstr>Rockwell Condensed</vt:lpstr>
      <vt:lpstr>Wingdings</vt:lpstr>
      <vt:lpstr>Wood Type</vt:lpstr>
      <vt:lpstr>Time Management</vt:lpstr>
      <vt:lpstr>How Good Is Your Time Management?</vt:lpstr>
      <vt:lpstr>How to Improve Time Management</vt:lpstr>
      <vt:lpstr>Goal Setting</vt:lpstr>
      <vt:lpstr>Prioritization</vt:lpstr>
      <vt:lpstr>Managing Interruptions</vt:lpstr>
      <vt:lpstr>Procrastination</vt:lpstr>
      <vt:lpstr>Scheduling</vt:lpstr>
      <vt:lpstr>Key Points</vt:lpstr>
    </vt:vector>
  </TitlesOfParts>
  <Company>Dardanelle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lauren.taylor</dc:creator>
  <cp:lastModifiedBy>Carla James</cp:lastModifiedBy>
  <cp:revision>4</cp:revision>
  <dcterms:created xsi:type="dcterms:W3CDTF">2017-08-14T21:40:12Z</dcterms:created>
  <dcterms:modified xsi:type="dcterms:W3CDTF">2017-08-22T16:02:58Z</dcterms:modified>
</cp:coreProperties>
</file>